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051426"/>
            <a:ext cx="11001375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hosanna, 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god who saves us,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Gott, der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rettet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altLang="de-DE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worthy of all our praises.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Lobpreis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wert.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hosanna,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have your way among us,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welcome you here, lord Jesus.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heißen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dich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willkommen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Herr Jesus.</a:t>
            </a:r>
            <a:endParaRPr lang="de-DE" altLang="de-DE" sz="24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386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Hosanna (</a:t>
            </a:r>
            <a:r>
              <a:rPr lang="de-DE" altLang="de-DE" sz="3200" b="1" dirty="0" err="1">
                <a:latin typeface="Arial" panose="020B0604020202020204" pitchFamily="34" charset="0"/>
              </a:rPr>
              <a:t>Praise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is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rising</a:t>
            </a:r>
            <a:r>
              <a:rPr lang="de-DE" altLang="de-DE" sz="3200" b="1" dirty="0">
                <a:latin typeface="Arial" panose="020B0604020202020204" pitchFamily="34" charset="0"/>
              </a:rPr>
              <a:t>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82313"/>
            <a:ext cx="9608997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Praise is rising, eyes are turning to you, 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Lobpreis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steigt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Augen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turn to you.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 is stirring, hearts are yearning for you,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Hoffnung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Herzen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sehnen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long for you.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sehnen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dir.</a:t>
            </a:r>
            <a:endParaRPr lang="de-DE" altLang="de-DE" sz="24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82313"/>
            <a:ext cx="9608997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when we see you, we find strength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dich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Stärke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face the day.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den Tag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meistern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your presence all our fears 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Gegenwart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alle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Ängste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washed away, washed away.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weggespült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weggespült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9537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051426"/>
            <a:ext cx="11001375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hosanna, 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god who saves us,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Gott, der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rettet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altLang="de-DE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worthy of all our praises.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Lobpreis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wert.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hosanna,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have your way among us,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welcome you here, lord Jesus.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heißen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dich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willkommen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Herr Jesus.</a:t>
            </a:r>
            <a:endParaRPr lang="de-DE" altLang="de-DE" sz="24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6849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82313"/>
            <a:ext cx="10099221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 the sound of hearts returning to you,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Höre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den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Klang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Herzen, die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umkehren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turn to you.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altLang="de-DE" sz="24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your kingdom broken lives are made new,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deinem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Königreich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gescheiterte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Leben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wieder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neu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gemacht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make us new.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machst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neu.</a:t>
            </a:r>
            <a:endParaRPr lang="de-DE" altLang="de-DE" sz="24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200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82313"/>
            <a:ext cx="9608997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when we see you, we find strength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dich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Stärke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face the day.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den Tag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meistern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your presence all our fears 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Gegenwart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alle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Ängste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washed away, washed away.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weggespült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weggespült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42048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49" y="1051426"/>
            <a:ext cx="11001375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hosanna, 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are the god who saves us,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Gott, der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rettet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altLang="de-DE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worthy of all our praises.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bist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Lobpreis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wert.</a:t>
            </a:r>
          </a:p>
          <a:p>
            <a:pPr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hosanna,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have your way among us,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de-DE" altLang="de-DE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welcome you here, lord Jesus.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heißen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dich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willkommen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Herr Jesus.</a:t>
            </a:r>
            <a:endParaRPr lang="de-DE" altLang="de-DE" sz="2400" i="1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531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Hosanna,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482313"/>
            <a:ext cx="9608997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'Cause</a:t>
            </a: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when we see you, we find strength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wenn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dich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Stärke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face the day.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 den Tag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meistern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your presence all our fears 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deiner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Gegenwart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alle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unsere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Ängste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washed away, washed away.</a:t>
            </a:r>
            <a:b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weggespült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de-DE" sz="2400" i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weggespült</a:t>
            </a:r>
            <a:r>
              <a:rPr lang="en-US" altLang="de-DE" sz="24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1468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583</Words>
  <Application>Microsoft Office PowerPoint</Application>
  <PresentationFormat>Breitbild</PresentationFormat>
  <Paragraphs>35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2023-05-10T23:16:01Z</dcterms:modified>
</cp:coreProperties>
</file>