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9" r:id="rId9"/>
    <p:sldId id="263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Hope </a:t>
            </a:r>
            <a:r>
              <a:rPr lang="de-DE" altLang="de-DE" sz="3200" b="1" dirty="0" err="1">
                <a:latin typeface="Arial" panose="020B0604020202020204" pitchFamily="34" charset="0"/>
              </a:rPr>
              <a:t>of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nations</a:t>
            </a:r>
            <a:endParaRPr lang="de-DE" altLang="de-DE" sz="32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hope of the nations,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Völker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comfort for all who mourn;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für alle,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trauern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source of heaven´s hope on earth.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Quelle für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himmlische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auf Erden.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3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light in the darkness,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Licht in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Dunkelheit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truth in each circumstance;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Wahrheit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jedem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Fall;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source of heaven´s light on earth.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Quelle für das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himmlische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Licht auf Erden.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history you lived and died,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Geschichte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lebtest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starbst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broke the chains, you rose to life.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brachst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Ketten und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zum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Leben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auferstanden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5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hope living in us,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die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rock in whom we trust;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der Fels, auf den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trauen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light, shining for all the world to see.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das Licht, das für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ganze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Welt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sichtbar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scheint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rose from the dead, conquering fear;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auferstanden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hast die Angst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überwunden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our prince of peace, drawing us near.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Friedefürst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hälst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deiner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Nähe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our hope, living for all who will receive –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unsere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für alle,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empfangen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Lord, we believe. 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Herr,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glauben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323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hope of the nations,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Völker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comfort for all who mourn;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Trost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für alle,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trauern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source of heaven´s hope on earth.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Quelle für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himmlische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auf Erden.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32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light in the darkness,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Licht in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Dunkelheit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truth in each circumstance;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Wahrheit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jedem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Fall;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source of heaven´s light on earth.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Quelle für das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himmlische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Licht auf Erden.</a:t>
            </a:r>
          </a:p>
        </p:txBody>
      </p:sp>
    </p:spTree>
    <p:extLst>
      <p:ext uri="{BB962C8B-B14F-4D97-AF65-F5344CB8AC3E}">
        <p14:creationId xmlns:p14="http://schemas.microsoft.com/office/powerpoint/2010/main" val="2830749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history you lived and died,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der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Geschichte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lebtest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und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starbst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broke the chains, you rose to life.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brachst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Ketten und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zum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Leben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auferstanden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de-DE" sz="2000" b="0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58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nations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735955"/>
            <a:ext cx="960899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hope living in us,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die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rock in whom we trust;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der Fels, auf den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trauen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are the light, shining for all the world to see.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das Licht, das für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ganze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Welt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sichtbar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scheint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rose from the dead, conquering fear;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bist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vom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Tod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auferstanden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hast die Angst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überwunden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our prince of peace, drawing us near.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Unser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Friedefürst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hälst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in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deiner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Nähe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 our hope, living for all who will receive –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Jesus,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unsere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Hoffnung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du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lebst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für alle, die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empfangen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werden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Lord, we believe. </a:t>
            </a:r>
            <a:br>
              <a:rPr kumimoji="0" lang="en-US" altLang="de-DE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Herr,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wir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altLang="de-DE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glauben</a:t>
            </a:r>
            <a:r>
              <a:rPr kumimoji="0" lang="en-US" altLang="de-DE" sz="20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4311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Office PowerPoint</Application>
  <PresentationFormat>Breitbild</PresentationFormat>
  <Paragraphs>69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2023-06-11T10:36:32Z</dcterms:modified>
</cp:coreProperties>
</file>