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90180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ich suche deine Ruhe (Starker Turm)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Herr, ich suche deine Ruhe,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fern vom Getöse dieser Welt.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hör jetzt auf mit allem, was ich tue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tu´ das Eine, das im Leben zählt.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geh im Geist jetzt vor dir auf die Knie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höre auf die Stimme meines Herrn.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Führe du mein Innerstes zur Ruhe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lass dein Feuer meine Hast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verzehr´n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6870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ein starker Turm, du bist das Auge im Sturm.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sprichst zum aufgewühlten Meer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meiner Seele, Herr in mir,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Friede mit dir, Friede mit dir!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ein starker Turm, du bist das Auge im Sturm.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sprichst zum aufgewühlten Meer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meiner Seele, Herr in mir,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Friede mit dir, Friede mit dir!</a:t>
            </a:r>
          </a:p>
        </p:txBody>
      </p:sp>
    </p:spTree>
    <p:extLst>
      <p:ext uri="{BB962C8B-B14F-4D97-AF65-F5344CB8AC3E}">
        <p14:creationId xmlns:p14="http://schemas.microsoft.com/office/powerpoint/2010/main" val="3439712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Herr, ich suche deinen Frieden,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das, was die Welt nicht geben kann.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Harmonie und tief versöhnt zu leben,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denn das fängt erst in deiner Nähe 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löse mich von allen Ambitionen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still wie ein grad gestilltes Kind.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Denn du hast mehr für mich als Illusionen,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dein Rat für mich verweht nicht mit dem Wind.</a:t>
            </a:r>
          </a:p>
        </p:txBody>
      </p:sp>
    </p:spTree>
    <p:extLst>
      <p:ext uri="{BB962C8B-B14F-4D97-AF65-F5344CB8AC3E}">
        <p14:creationId xmlns:p14="http://schemas.microsoft.com/office/powerpoint/2010/main" val="2260381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6870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ein starker Turm, du bist das Auge im Sturm.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sprichst zum aufgewühlten Meer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meiner Seele, Herr in mir,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Friede mit dir, Friede mit dir!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ein starker Turm, du bist das Auge im Sturm.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sprichst zum aufgewühlten Meer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meiner Seele, Herr in mir,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Friede mit dir, Friede mit dir!</a:t>
            </a:r>
          </a:p>
        </p:txBody>
      </p:sp>
    </p:spTree>
    <p:extLst>
      <p:ext uri="{BB962C8B-B14F-4D97-AF65-F5344CB8AC3E}">
        <p14:creationId xmlns:p14="http://schemas.microsoft.com/office/powerpoint/2010/main" val="394765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06870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ein starker Turm, du bist das Auge im Sturm.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sprichst zum aufgewühlten Meer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meiner Seele, Herr in mir,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Friede mit dir, Friede mit dir!</a:t>
            </a:r>
          </a:p>
        </p:txBody>
      </p:sp>
    </p:spTree>
    <p:extLst>
      <p:ext uri="{BB962C8B-B14F-4D97-AF65-F5344CB8AC3E}">
        <p14:creationId xmlns:p14="http://schemas.microsoft.com/office/powerpoint/2010/main" val="1659566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33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2022-08-25T12:15:33Z</dcterms:modified>
</cp:coreProperties>
</file>