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2"/>
  </p:notesMasterIdLst>
  <p:sldIdLst>
    <p:sldId id="340" r:id="rId3"/>
    <p:sldId id="345" r:id="rId4"/>
    <p:sldId id="346" r:id="rId5"/>
    <p:sldId id="373" r:id="rId6"/>
    <p:sldId id="374" r:id="rId7"/>
    <p:sldId id="378" r:id="rId8"/>
    <p:sldId id="376" r:id="rId9"/>
    <p:sldId id="379" r:id="rId10"/>
    <p:sldId id="3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s-Joachim Blomberg" initials="HB" lastIdx="1" clrIdx="0">
    <p:extLst>
      <p:ext uri="{19B8F6BF-5375-455C-9EA6-DF929625EA0E}">
        <p15:presenceInfo xmlns:p15="http://schemas.microsoft.com/office/powerpoint/2012/main" userId="3b56bf30a0d9cd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4C66"/>
    <a:srgbClr val="99BDE1"/>
    <a:srgbClr val="A5C0DD"/>
    <a:srgbClr val="8BC394"/>
    <a:srgbClr val="0F54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2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78C40-A6BC-4C11-8BCE-94CB070029B0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4129D-83AD-4EBC-BF5E-2A5840A0C5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0972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(6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4129D-83AD-4EBC-BF5E-2A5840A0C50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2510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4129D-83AD-4EBC-BF5E-2A5840A0C50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4659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4129D-83AD-4EBC-BF5E-2A5840A0C50D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321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4129D-83AD-4EBC-BF5E-2A5840A0C50D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8374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230C1-E9C5-DA9B-2A73-1BF7D8467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7B3AFC1-4C64-A22B-6FE4-915A563A91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DD7C571-5955-8545-A5F1-B75A09E4DD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 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7545E77-F901-DD79-F964-46749C6577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4129D-83AD-4EBC-BF5E-2A5840A0C50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1933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5 | 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4129D-83AD-4EBC-BF5E-2A5840A0C50D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78765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DDA54E-5271-F8D2-6776-82BC4EA4D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3CFE751-AA88-FC37-D844-75B2FEE59E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81C364D-7FD0-3D03-DCEF-F20878154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6 | 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AA8E10-D8C6-0DFA-BA6E-F91649E6B6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4129D-83AD-4EBC-BF5E-2A5840A0C50D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430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58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903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69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7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788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0F54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0F54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endParaRPr lang="de-DE" sz="32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32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Er ist </a:t>
            </a:r>
            <a:r>
              <a:rPr lang="de-DE" altLang="de-DE" sz="3200" b="1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Yahweh</a:t>
            </a:r>
            <a:r>
              <a:rPr lang="de-DE" altLang="de-DE" sz="32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  <a:endParaRPr kumimoji="0" lang="de-DE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982ED924-6A28-4F8D-B562-5C186E6E7365}"/>
              </a:ext>
            </a:extLst>
          </p:cNvPr>
          <p:cNvSpPr/>
          <p:nvPr/>
        </p:nvSpPr>
        <p:spPr>
          <a:xfrm>
            <a:off x="2673022" y="3835458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1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720000" y="1080000"/>
            <a:ext cx="5832000" cy="4662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moving on the waters?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holding up the moon?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peeling back the darkness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with the burning light of noon?</a:t>
            </a:r>
          </a:p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standing on the mountains?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on the earth below?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bigger than the heavens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and the lover of my soul?</a:t>
            </a:r>
            <a:endParaRPr lang="de-DE" altLang="de-DE" sz="28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BA498354-4A89-C435-C37F-BE85923DC3C6}"/>
              </a:ext>
            </a:extLst>
          </p:cNvPr>
          <p:cNvSpPr/>
          <p:nvPr/>
        </p:nvSpPr>
        <p:spPr>
          <a:xfrm>
            <a:off x="6660000" y="1080000"/>
            <a:ext cx="5328000" cy="4650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Wasser?</a:t>
            </a: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hält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Mond?</a:t>
            </a:r>
            <a:endParaRPr lang="en-US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vertreibt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Dunkelheit</a:t>
            </a:r>
            <a:endParaRPr lang="en-US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spc="-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 das gleißende Mittagslicht?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endParaRPr lang="en-US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steht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auf den Bergen?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unten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auf der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Erde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größer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Himmel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der, der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Seele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liebt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4887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720000" y="1080000"/>
            <a:ext cx="5832000" cy="4149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Creator God, He is Yahweh. 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Great I am,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Lord of All, He is Yahweh.</a:t>
            </a:r>
          </a:p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Rose of Sharon,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Righteous Son,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Three-in-one,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endParaRPr kumimoji="0" lang="en-US" alt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BA498354-4A89-C435-C37F-BE85923DC3C6}"/>
              </a:ext>
            </a:extLst>
          </p:cNvPr>
          <p:cNvSpPr/>
          <p:nvPr/>
        </p:nvSpPr>
        <p:spPr>
          <a:xfrm>
            <a:off x="6660000" y="1080000"/>
            <a:ext cx="5327999" cy="4621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Gott der Schöpfer,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große „Ich bin“,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 über alles,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endParaRPr lang="en-US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Rose von Scharon </a:t>
            </a:r>
            <a:r>
              <a:rPr lang="de-DE" altLang="de-DE" sz="2400" i="1" baseline="30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rechtmäßige Sohn,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2400" b="0" i="1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Der Dreieinige, er ist </a:t>
            </a:r>
            <a:r>
              <a:rPr kumimoji="0" lang="de-DE" altLang="de-DE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Yahweh</a:t>
            </a:r>
            <a:r>
              <a:rPr kumimoji="0" lang="de-DE" altLang="de-DE" sz="2400" b="0" i="1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endParaRPr kumimoji="0" lang="de-DE" altLang="de-DE" sz="2400" b="0" i="1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1400" b="0" i="1" u="none" strike="noStrike" kern="1200" cap="none" spc="-20" normalizeH="0" baseline="3000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(1)  </a:t>
            </a:r>
            <a:r>
              <a:rPr kumimoji="0" lang="de-DE" altLang="de-DE" sz="1400" b="0" i="1" u="none" strike="noStrike" kern="1200" cap="none" spc="-2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Metapher für Christus (siehe z.B. Hohelied 2,1)</a:t>
            </a:r>
          </a:p>
        </p:txBody>
      </p:sp>
    </p:spTree>
    <p:extLst>
      <p:ext uri="{BB962C8B-B14F-4D97-AF65-F5344CB8AC3E}">
        <p14:creationId xmlns:p14="http://schemas.microsoft.com/office/powerpoint/2010/main" val="2323882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720000" y="1080000"/>
            <a:ext cx="5832000" cy="4662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He that makes me happy?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He that gives me peace?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He that brings me comfort</a:t>
            </a:r>
          </a:p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and turns the bitter into sweet?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endParaRPr kumimoji="0" lang="en-US" alt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stirring up my passion?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rising up in me?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filling up my hunger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with everything I need?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BA498354-4A89-C435-C37F-BE85923DC3C6}"/>
              </a:ext>
            </a:extLst>
          </p:cNvPr>
          <p:cNvSpPr/>
          <p:nvPr/>
        </p:nvSpPr>
        <p:spPr>
          <a:xfrm>
            <a:off x="6660000" y="1080000"/>
            <a:ext cx="5328000" cy="4650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spc="-3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ist es, der mich glücklich macht?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ist es, der mir Frieden gibt?</a:t>
            </a:r>
            <a:endParaRPr lang="en-US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ist es, der mir Trost spendet</a:t>
            </a:r>
            <a:endParaRPr lang="en-US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spc="-3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das Bittere in Süßes verwandelt?</a:t>
            </a:r>
            <a:endParaRPr lang="en-US" altLang="de-DE" sz="2400" i="1" spc="-3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endParaRPr lang="en-US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weckt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Leidenschaft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wird in mir immer größer?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stillt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meinen</a:t>
            </a:r>
            <a:r>
              <a:rPr lang="en-US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Hunger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allem, was ich brauche?</a:t>
            </a:r>
          </a:p>
        </p:txBody>
      </p:sp>
    </p:spTree>
    <p:extLst>
      <p:ext uri="{BB962C8B-B14F-4D97-AF65-F5344CB8AC3E}">
        <p14:creationId xmlns:p14="http://schemas.microsoft.com/office/powerpoint/2010/main" val="402710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4E422-F0B4-26AF-4457-3D7E2AD0F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81CBADC9-8BAC-336E-94E3-48D775B66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4D7BFA5-DC10-632F-8724-FB16638A00F8}"/>
              </a:ext>
            </a:extLst>
          </p:cNvPr>
          <p:cNvSpPr/>
          <p:nvPr/>
        </p:nvSpPr>
        <p:spPr>
          <a:xfrm>
            <a:off x="720000" y="1080000"/>
            <a:ext cx="5832000" cy="4149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Creator God, He is Yahweh. 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Great I am,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Lord of All, He is Yahweh.</a:t>
            </a:r>
          </a:p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Rose of Sharon,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Righteous Son,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Three-in-one,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endParaRPr kumimoji="0" lang="en-US" alt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88398993-1285-4A6F-82E6-252B6ACC98F3}"/>
              </a:ext>
            </a:extLst>
          </p:cNvPr>
          <p:cNvSpPr/>
          <p:nvPr/>
        </p:nvSpPr>
        <p:spPr>
          <a:xfrm>
            <a:off x="6660000" y="1080000"/>
            <a:ext cx="5327999" cy="4621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Gott der Schöpfer,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große „Ich bin“,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 über alles,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endParaRPr lang="en-US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Rose von Scharon </a:t>
            </a:r>
            <a:r>
              <a:rPr lang="de-DE" altLang="de-DE" sz="2400" i="1" baseline="30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rechtmäßige Sohn,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2400" b="0" i="1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Der Dreieinige, er ist </a:t>
            </a:r>
            <a:r>
              <a:rPr kumimoji="0" lang="de-DE" altLang="de-DE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Yahweh</a:t>
            </a:r>
            <a:r>
              <a:rPr kumimoji="0" lang="de-DE" altLang="de-DE" sz="2400" b="0" i="1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endParaRPr kumimoji="0" lang="de-DE" altLang="de-DE" sz="2400" b="0" i="1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1400" b="0" i="1" u="none" strike="noStrike" kern="1200" cap="none" spc="-20" normalizeH="0" baseline="3000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(1)  </a:t>
            </a:r>
            <a:r>
              <a:rPr kumimoji="0" lang="de-DE" altLang="de-DE" sz="1400" b="0" i="1" u="none" strike="noStrike" kern="1200" cap="none" spc="-2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Metapher für Christus (siehe z.B. Hohelied 2,1)</a:t>
            </a:r>
          </a:p>
        </p:txBody>
      </p:sp>
    </p:spTree>
    <p:extLst>
      <p:ext uri="{BB962C8B-B14F-4D97-AF65-F5344CB8AC3E}">
        <p14:creationId xmlns:p14="http://schemas.microsoft.com/office/powerpoint/2010/main" val="162192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Bridge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720000" y="1080000"/>
            <a:ext cx="5832000" cy="4662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You are holy and eternal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and forever You will reign.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Every knee will bow before You,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-6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every tongue will confess Your name.</a:t>
            </a:r>
          </a:p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endParaRPr lang="en-US" altLang="de-DE" sz="28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All the angels give You glory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as they stand before Your throne.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And here on Earth we gather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to declare Your name alone.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BA498354-4A89-C435-C37F-BE85923DC3C6}"/>
              </a:ext>
            </a:extLst>
          </p:cNvPr>
          <p:cNvSpPr/>
          <p:nvPr/>
        </p:nvSpPr>
        <p:spPr>
          <a:xfrm>
            <a:off x="6660000" y="1080000"/>
            <a:ext cx="5328000" cy="4650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bist heilig und ewig</a:t>
            </a: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Du wirst für immer herrschen.</a:t>
            </a: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Jedes Knie wird sich vor Dir beugen,</a:t>
            </a: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spc="-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jede Zunge deinen Namen bekennen.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endParaRPr lang="en-US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 Engel preisen Dich,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spc="-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während sie vor Deinem Thron stehen.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spc="-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hier auf Erden versammeln wir uns,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spc="-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allein deinen Namen zu verkünden.</a:t>
            </a:r>
          </a:p>
        </p:txBody>
      </p:sp>
    </p:spTree>
    <p:extLst>
      <p:ext uri="{BB962C8B-B14F-4D97-AF65-F5344CB8AC3E}">
        <p14:creationId xmlns:p14="http://schemas.microsoft.com/office/powerpoint/2010/main" val="190669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5F064-1C40-2CF3-0021-A1A318667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E034EAA-12D6-7B42-E217-BE0C01558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C0EB8F9-0ED6-23AE-A20A-A74C634B4219}"/>
              </a:ext>
            </a:extLst>
          </p:cNvPr>
          <p:cNvSpPr/>
          <p:nvPr/>
        </p:nvSpPr>
        <p:spPr>
          <a:xfrm>
            <a:off x="720000" y="1080000"/>
            <a:ext cx="5832000" cy="4149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Creator God, He is Yahweh. 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Great I am,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Lord of All, He is Yahweh.</a:t>
            </a:r>
          </a:p>
          <a:p>
            <a:pPr>
              <a:lnSpc>
                <a:spcPts val="4000"/>
              </a:lnSpc>
              <a:buClr>
                <a:srgbClr val="000000"/>
              </a:buClr>
              <a:buSzPct val="100000"/>
              <a:defRPr/>
            </a:pP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Rose of Sharon,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Righteous Son,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Three-in-one, He is Yahweh.</a:t>
            </a:r>
            <a:br>
              <a:rPr kumimoji="0" lang="en-US" alt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endParaRPr kumimoji="0" lang="en-US" alt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993EF413-A7F0-590D-EFB7-DFD9AC3084BF}"/>
              </a:ext>
            </a:extLst>
          </p:cNvPr>
          <p:cNvSpPr/>
          <p:nvPr/>
        </p:nvSpPr>
        <p:spPr>
          <a:xfrm>
            <a:off x="6660000" y="1080000"/>
            <a:ext cx="5327999" cy="4621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Gott der Schöpfer,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große „Ich bin“,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R="0" lvl="0" indent="0" fontAlgn="auto"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 über alles,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endParaRPr lang="en-US" altLang="de-DE" sz="24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Rose von Scharon </a:t>
            </a:r>
            <a:r>
              <a:rPr lang="de-DE" altLang="de-DE" sz="2400" i="1" baseline="30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ct val="0"/>
              </a:spcBef>
              <a:buClr>
                <a:srgbClr val="000000"/>
              </a:buClr>
              <a:buSzPct val="100000"/>
              <a:defRPr/>
            </a:pP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rechtmäßige Sohn, er ist </a:t>
            </a:r>
            <a:r>
              <a:rPr lang="de-DE" altLang="de-DE" sz="24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2400" b="0" i="1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Der Dreieinige, er ist </a:t>
            </a:r>
            <a:r>
              <a:rPr kumimoji="0" lang="de-DE" altLang="de-DE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Yahweh</a:t>
            </a:r>
            <a:r>
              <a:rPr kumimoji="0" lang="de-DE" altLang="de-DE" sz="2400" b="0" i="1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endParaRPr kumimoji="0" lang="de-DE" altLang="de-DE" sz="2400" b="0" i="1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1400" b="0" i="1" u="none" strike="noStrike" kern="1200" cap="none" spc="-20" normalizeH="0" baseline="3000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(1)  </a:t>
            </a:r>
            <a:r>
              <a:rPr kumimoji="0" lang="de-DE" altLang="de-DE" sz="1400" b="0" i="1" u="none" strike="noStrike" kern="1200" cap="none" spc="-2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Metapher für Christus (siehe z.B. Hohelied 2,1)</a:t>
            </a:r>
          </a:p>
        </p:txBody>
      </p:sp>
    </p:spTree>
    <p:extLst>
      <p:ext uri="{BB962C8B-B14F-4D97-AF65-F5344CB8AC3E}">
        <p14:creationId xmlns:p14="http://schemas.microsoft.com/office/powerpoint/2010/main" val="208023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847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776</Words>
  <Application>Microsoft Office PowerPoint</Application>
  <PresentationFormat>Breitbild</PresentationFormat>
  <Paragraphs>92</Paragraphs>
  <Slides>9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1_Office</vt:lpstr>
      <vt:lpstr>2_Office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Hans-Joachim Blomberg</dc:creator>
  <cp:lastModifiedBy>Microsoft Powerpoint 2021</cp:lastModifiedBy>
  <cp:revision>87</cp:revision>
  <dcterms:created xsi:type="dcterms:W3CDTF">2021-02-07T13:20:04Z</dcterms:created>
  <dcterms:modified xsi:type="dcterms:W3CDTF">2026-03-27T12:48:49Z</dcterms:modified>
</cp:coreProperties>
</file>