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sldIdLst>
    <p:sldId id="340" r:id="rId3"/>
    <p:sldId id="345" r:id="rId4"/>
    <p:sldId id="346" r:id="rId5"/>
    <p:sldId id="349" r:id="rId6"/>
    <p:sldId id="350" r:id="rId7"/>
    <p:sldId id="356" r:id="rId8"/>
    <p:sldId id="351" r:id="rId9"/>
    <p:sldId id="353" r:id="rId10"/>
    <p:sldId id="369" r:id="rId11"/>
    <p:sldId id="370" r:id="rId12"/>
    <p:sldId id="359" r:id="rId13"/>
    <p:sldId id="360" r:id="rId14"/>
    <p:sldId id="371" r:id="rId15"/>
    <p:sldId id="372" r:id="rId16"/>
    <p:sldId id="363" r:id="rId1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ns-Joachim Blomberg" initials="HB" lastIdx="1" clrIdx="0">
    <p:extLst>
      <p:ext uri="{19B8F6BF-5375-455C-9EA6-DF929625EA0E}">
        <p15:presenceInfo xmlns:p15="http://schemas.microsoft.com/office/powerpoint/2012/main" userId="3b56bf30a0d9cd2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4C66"/>
    <a:srgbClr val="99BDE1"/>
    <a:srgbClr val="A5C0DD"/>
    <a:srgbClr val="8BC394"/>
    <a:srgbClr val="0F54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7583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9037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8691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873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7885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1252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Yahweh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de-DE" alt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Refrain B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456130"/>
            <a:ext cx="8879133" cy="2914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3000"/>
              </a:lnSpc>
              <a:spcBef>
                <a:spcPts val="225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Rose of Sharon, He is Yahweh.</a:t>
            </a:r>
            <a:br>
              <a:rPr kumimoji="0" lang="en-US" altLang="de-DE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0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	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Rose von Sharon, er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ist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Yahweh.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The Righteous Son, He is Yahweh.</a:t>
            </a:r>
            <a:br>
              <a:rPr kumimoji="0" lang="en-US" altLang="de-DE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0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	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Der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gerechte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Sohn, er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ist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Yahweh.</a:t>
            </a:r>
          </a:p>
          <a:p>
            <a:pPr marR="0" lvl="0" indent="0" fontAlgn="auto">
              <a:lnSpc>
                <a:spcPct val="93000"/>
              </a:lnSpc>
              <a:spcBef>
                <a:spcPts val="225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The Three-in-one, He is Yahweh.</a:t>
            </a:r>
            <a:br>
              <a:rPr kumimoji="0" lang="en-US" altLang="de-DE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0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	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Der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Dreieinige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er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ist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Yahweh.</a:t>
            </a:r>
            <a:endParaRPr kumimoji="0" lang="en-US" altLang="de-DE" sz="24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2212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Yahweh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Bridge A</a:t>
            </a:r>
            <a:endParaRPr kumimoji="0" lang="de-DE" altLang="de-DE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895350" y="1452048"/>
            <a:ext cx="8879133" cy="3953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You are holy and eternal</a:t>
            </a:r>
            <a:b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lang="en-US" altLang="de-DE" sz="20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	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Du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bist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heilig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und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ewig</a:t>
            </a:r>
            <a:endParaRPr lang="en-US" altLang="de-DE" sz="2000" i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R="0" lvl="0" indent="0" fontAlgn="auto">
              <a:lnSpc>
                <a:spcPct val="93000"/>
              </a:lnSpc>
              <a:spcBef>
                <a:spcPts val="225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and forever You will reign.</a:t>
            </a:r>
            <a:b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lang="en-US" altLang="de-DE" sz="20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	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und Du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wirst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für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immer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herrschen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Every knee will bow before You,</a:t>
            </a:r>
            <a:b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lang="en-US" altLang="de-DE" sz="20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	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Jedes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Knie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wird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sich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vor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Dir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beugen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</a:t>
            </a:r>
          </a:p>
          <a:p>
            <a:pPr marL="0" marR="0" lvl="0" indent="0" algn="l" defTabSz="914400" rtl="0" eaLnBrk="1" fontAlgn="auto" latinLnBrk="0" hangingPunct="1">
              <a:lnSpc>
                <a:spcPct val="93000"/>
              </a:lnSpc>
              <a:spcBef>
                <a:spcPts val="225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every tongue will confess Your name.</a:t>
            </a:r>
            <a:b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lang="en-US" altLang="de-DE" sz="20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	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jede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Zunge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deinen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Namen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bekennen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3690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895350" y="1452048"/>
            <a:ext cx="8736119" cy="3953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fontAlgn="auto">
              <a:lnSpc>
                <a:spcPct val="93000"/>
              </a:lnSpc>
              <a:spcBef>
                <a:spcPts val="225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All the angels give You glory</a:t>
            </a:r>
            <a:b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lang="en-US" altLang="de-DE" sz="20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	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Alle Engel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geben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Dir die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Ehre</a:t>
            </a:r>
            <a:endParaRPr lang="en-US" altLang="de-DE" sz="2000" i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as they stand before Your throne.</a:t>
            </a:r>
            <a:b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lang="en-US" altLang="de-DE" sz="20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	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wenn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sie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vor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deinem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Thron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stehen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And here on Earth we gather</a:t>
            </a:r>
            <a:b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lang="en-US" altLang="de-DE" sz="20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	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Und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hier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auf der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Erde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versammeln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wir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uns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</a:t>
            </a:r>
          </a:p>
          <a:p>
            <a:pPr marR="0" lvl="0" indent="0" fontAlgn="auto">
              <a:lnSpc>
                <a:spcPct val="93000"/>
              </a:lnSpc>
              <a:spcBef>
                <a:spcPts val="225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to declare Your name alone.</a:t>
            </a:r>
            <a:br>
              <a:rPr kumimoji="0" lang="en-US" altLang="de-DE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lang="en-US" altLang="de-DE" sz="20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	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um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einzig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deinen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Namen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zu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verkünden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Text Box 7">
            <a:extLst>
              <a:ext uri="{FF2B5EF4-FFF2-40B4-BE49-F238E27FC236}">
                <a16:creationId xmlns:a16="http://schemas.microsoft.com/office/drawing/2014/main" id="{8909763B-6346-4468-ADAD-EF80A87A14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Yahweh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Bridge B</a:t>
            </a:r>
            <a:endParaRPr kumimoji="0" lang="de-DE" altLang="de-DE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9943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Yahweh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de-DE" alt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Refrain A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456134"/>
            <a:ext cx="11087266" cy="2914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fontAlgn="auto">
              <a:lnSpc>
                <a:spcPct val="93000"/>
              </a:lnSpc>
              <a:spcBef>
                <a:spcPts val="225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Creator God, He is Yahweh</a:t>
            </a:r>
            <a: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 </a:t>
            </a:r>
            <a:b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US" altLang="de-DE" sz="20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         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Erschaffender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Gott, er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ist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Yahweh.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defRPr/>
            </a:pPr>
            <a: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The Great I am, He is Yahweh.</a:t>
            </a:r>
            <a:br>
              <a:rPr lang="en-US" altLang="de-DE" sz="20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kumimoji="0" lang="en-US" alt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	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Der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großartige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“Ich bin”, er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ist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Yahweh.</a:t>
            </a:r>
          </a:p>
          <a:p>
            <a:pPr marL="0" marR="0" lvl="0" indent="0" algn="l" defTabSz="914400" rtl="0" eaLnBrk="1" fontAlgn="auto" latinLnBrk="0" hangingPunct="1">
              <a:lnSpc>
                <a:spcPct val="93000"/>
              </a:lnSpc>
              <a:spcBef>
                <a:spcPts val="225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The Lord of All, He is Yahweh.</a:t>
            </a:r>
            <a:b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	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Der Herr über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alles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er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ist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Yahweh.</a:t>
            </a:r>
          </a:p>
        </p:txBody>
      </p:sp>
    </p:spTree>
    <p:extLst>
      <p:ext uri="{BB962C8B-B14F-4D97-AF65-F5344CB8AC3E}">
        <p14:creationId xmlns:p14="http://schemas.microsoft.com/office/powerpoint/2010/main" val="607591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1252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Yahweh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de-DE" alt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Refrain B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456130"/>
            <a:ext cx="8879133" cy="2914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3000"/>
              </a:lnSpc>
              <a:spcBef>
                <a:spcPts val="225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Rose of Sharon, He is Yahweh.</a:t>
            </a:r>
            <a:br>
              <a:rPr kumimoji="0" lang="en-US" altLang="de-DE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0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	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Rose von Sharon, er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ist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Yahweh.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The Righteous Son, He is Yahweh.</a:t>
            </a:r>
            <a:br>
              <a:rPr kumimoji="0" lang="en-US" altLang="de-DE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0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	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Der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gerechte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Sohn, er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ist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Yahweh.</a:t>
            </a:r>
          </a:p>
          <a:p>
            <a:pPr marR="0" lvl="0" indent="0" fontAlgn="auto">
              <a:lnSpc>
                <a:spcPct val="93000"/>
              </a:lnSpc>
              <a:spcBef>
                <a:spcPts val="225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The Three-in-one, He is Yahweh.</a:t>
            </a:r>
            <a:br>
              <a:rPr kumimoji="0" lang="en-US" altLang="de-DE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0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	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Der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Dreieinige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er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ist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Yahweh.</a:t>
            </a:r>
            <a:endParaRPr kumimoji="0" lang="en-US" altLang="de-DE" sz="24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524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8479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1200" cap="none" spc="0" normalizeH="0" baseline="0" noProof="0">
                <a:ln>
                  <a:noFill/>
                </a:ln>
                <a:solidFill>
                  <a:srgbClr val="0F54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1200" cap="none" spc="0" normalizeH="0" baseline="0" noProof="0">
                <a:ln>
                  <a:noFill/>
                </a:ln>
                <a:solidFill>
                  <a:srgbClr val="0F54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3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 </a:t>
            </a:r>
            <a:r>
              <a:rPr lang="de-DE" sz="32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de-DE" sz="3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2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Yahweh</a:t>
            </a:r>
            <a:r>
              <a:rPr kumimoji="0" lang="de-DE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   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altLang="de-DE" sz="3200" dirty="0">
                <a:latin typeface="Arial" panose="020B0604020202020204" pitchFamily="34" charset="0"/>
              </a:rPr>
              <a:t>       Strophen 1 und 2</a:t>
            </a:r>
            <a:endParaRPr kumimoji="0" lang="de-DE" altLang="de-DE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982ED924-6A28-4F8D-B562-5C186E6E7365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13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Yahweh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Strophe 1a</a:t>
            </a:r>
            <a:endParaRPr kumimoji="0" lang="de-DE" altLang="de-DE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895350" y="1452048"/>
            <a:ext cx="8879133" cy="3953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3000"/>
              </a:lnSpc>
              <a:spcBef>
                <a:spcPts val="225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Who is moving on the waters?</a:t>
            </a:r>
            <a:b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	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Wer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bewegt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sich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über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das Wasser?</a:t>
            </a:r>
          </a:p>
          <a:p>
            <a:pPr marL="0" marR="0" lvl="0" indent="0" algn="l" defTabSz="914400" rtl="0" eaLnBrk="1" fontAlgn="auto" latinLnBrk="0" hangingPunct="1">
              <a:lnSpc>
                <a:spcPct val="93000"/>
              </a:lnSpc>
              <a:spcBef>
                <a:spcPts val="225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Who is holding up the moon?</a:t>
            </a:r>
            <a:b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	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Wer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hält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den Mond 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fest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?</a:t>
            </a:r>
          </a:p>
          <a:p>
            <a:pPr marL="0" marR="0" lvl="0" indent="0" algn="l" defTabSz="914400" rtl="0" eaLnBrk="1" fontAlgn="auto" latinLnBrk="0" hangingPunct="1">
              <a:lnSpc>
                <a:spcPct val="93000"/>
              </a:lnSpc>
              <a:spcBef>
                <a:spcPts val="225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Who is peeling back the darkness</a:t>
            </a:r>
            <a:b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	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Wer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zieht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die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Dunkelheit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ab</a:t>
            </a:r>
          </a:p>
          <a:p>
            <a:pPr marL="0" marR="0" lvl="0" indent="0" algn="l" defTabSz="914400" rtl="0" eaLnBrk="1" fontAlgn="auto" latinLnBrk="0" hangingPunct="1">
              <a:lnSpc>
                <a:spcPct val="93000"/>
              </a:lnSpc>
              <a:spcBef>
                <a:spcPts val="225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with the burning light of noon?</a:t>
            </a:r>
            <a:b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	</a:t>
            </a:r>
            <a:r>
              <a:rPr kumimoji="0" lang="de-DE" altLang="de-DE" sz="2000" b="0" i="1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mit dem brennenden Licht des Mittags?</a:t>
            </a:r>
          </a:p>
        </p:txBody>
      </p:sp>
    </p:spTree>
    <p:extLst>
      <p:ext uri="{BB962C8B-B14F-4D97-AF65-F5344CB8AC3E}">
        <p14:creationId xmlns:p14="http://schemas.microsoft.com/office/powerpoint/2010/main" val="1048873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Yahweh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Strophe 1b</a:t>
            </a:r>
            <a:endParaRPr kumimoji="0" lang="de-DE" altLang="de-DE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895350" y="1452048"/>
            <a:ext cx="8879133" cy="3953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Who is standing on the mountains?</a:t>
            </a:r>
            <a:b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	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Wer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steht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auf den Bergen?</a:t>
            </a:r>
          </a:p>
          <a:p>
            <a:pPr marR="0" lvl="0" indent="0" fontAlgn="auto">
              <a:lnSpc>
                <a:spcPct val="93000"/>
              </a:lnSpc>
              <a:spcBef>
                <a:spcPts val="225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Who is on the earth below?</a:t>
            </a:r>
            <a:b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	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Wer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ist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unten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auf dem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Erdboden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?</a:t>
            </a:r>
          </a:p>
          <a:p>
            <a:pPr marL="0" marR="0" lvl="0" indent="0" algn="l" defTabSz="914400" rtl="0" eaLnBrk="1" fontAlgn="auto" latinLnBrk="0" hangingPunct="1">
              <a:lnSpc>
                <a:spcPct val="93000"/>
              </a:lnSpc>
              <a:spcBef>
                <a:spcPts val="225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Who is bigger than the heavens</a:t>
            </a:r>
            <a:b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	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Wer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ist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größer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als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die Himmel</a:t>
            </a:r>
          </a:p>
          <a:p>
            <a:pPr marL="0" marR="0" lvl="0" indent="0" algn="l" defTabSz="914400" rtl="0" eaLnBrk="1" fontAlgn="auto" latinLnBrk="0" hangingPunct="1">
              <a:lnSpc>
                <a:spcPct val="93000"/>
              </a:lnSpc>
              <a:spcBef>
                <a:spcPts val="225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and the lover of my soul?</a:t>
            </a:r>
            <a:b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	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und der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Liebende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meiner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Seele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872736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Yahweh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de-DE" alt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Refrain A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456134"/>
            <a:ext cx="11087266" cy="2914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fontAlgn="auto">
              <a:lnSpc>
                <a:spcPct val="93000"/>
              </a:lnSpc>
              <a:spcBef>
                <a:spcPts val="225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Creator God, He is Yahweh</a:t>
            </a:r>
            <a: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 </a:t>
            </a:r>
            <a:b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US" altLang="de-DE" sz="20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         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Erschaffender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Gott, er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ist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Yahweh.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defRPr/>
            </a:pPr>
            <a: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The Great I am, He is Yahweh.</a:t>
            </a:r>
            <a:br>
              <a:rPr lang="en-US" altLang="de-DE" sz="20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kumimoji="0" lang="en-US" alt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	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Der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großartige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“Ich bin”, er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ist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Yahweh.</a:t>
            </a:r>
          </a:p>
          <a:p>
            <a:pPr marL="0" marR="0" lvl="0" indent="0" algn="l" defTabSz="914400" rtl="0" eaLnBrk="1" fontAlgn="auto" latinLnBrk="0" hangingPunct="1">
              <a:lnSpc>
                <a:spcPct val="93000"/>
              </a:lnSpc>
              <a:spcBef>
                <a:spcPts val="225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The Lord of All, He is Yahweh.</a:t>
            </a:r>
            <a:b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	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Der Herr über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alles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er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ist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Yahweh.</a:t>
            </a:r>
          </a:p>
        </p:txBody>
      </p:sp>
    </p:spTree>
    <p:extLst>
      <p:ext uri="{BB962C8B-B14F-4D97-AF65-F5344CB8AC3E}">
        <p14:creationId xmlns:p14="http://schemas.microsoft.com/office/powerpoint/2010/main" val="4127786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1252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Yahweh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de-DE" alt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Refrain B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456130"/>
            <a:ext cx="8879133" cy="2914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3000"/>
              </a:lnSpc>
              <a:spcBef>
                <a:spcPts val="225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Rose of Sharon, He is Yahweh.</a:t>
            </a:r>
            <a:br>
              <a:rPr kumimoji="0" lang="en-US" altLang="de-DE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0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	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Rose von Sharon, er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ist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Yahweh.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The Righteous Son, He is Yahweh.</a:t>
            </a:r>
            <a:br>
              <a:rPr kumimoji="0" lang="en-US" altLang="de-DE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0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	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Der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gerechte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Sohn, er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ist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Yahweh.</a:t>
            </a:r>
          </a:p>
          <a:p>
            <a:pPr marR="0" lvl="0" indent="0" fontAlgn="auto">
              <a:lnSpc>
                <a:spcPct val="93000"/>
              </a:lnSpc>
              <a:spcBef>
                <a:spcPts val="225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The Three-in-one, He is Yahweh.</a:t>
            </a:r>
            <a:br>
              <a:rPr kumimoji="0" lang="en-US" altLang="de-DE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0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	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Der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Dreieinige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er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ist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Yahweh.</a:t>
            </a:r>
            <a:endParaRPr kumimoji="0" lang="en-US" altLang="de-DE" sz="24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4883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895350" y="1452048"/>
            <a:ext cx="8879133" cy="3953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Who is He that makes me happy?</a:t>
            </a:r>
            <a:b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	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Wer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ist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Er, der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mich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glücklich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macht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?</a:t>
            </a:r>
          </a:p>
          <a:p>
            <a:pPr marR="0" lvl="0" indent="0" fontAlgn="auto">
              <a:lnSpc>
                <a:spcPct val="93000"/>
              </a:lnSpc>
              <a:spcBef>
                <a:spcPts val="225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Who is He that gives me peace?</a:t>
            </a:r>
            <a:b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	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Wer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ist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er, der mir Frieden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gibt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Who is He that brings me comfort?</a:t>
            </a:r>
            <a:b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	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Wer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ist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Er, der mir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Trost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bringt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?</a:t>
            </a:r>
          </a:p>
          <a:p>
            <a:pPr marR="0" lvl="0" indent="0" fontAlgn="auto">
              <a:lnSpc>
                <a:spcPct val="93000"/>
              </a:lnSpc>
              <a:spcBef>
                <a:spcPts val="225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and turns the bitter into sweet?</a:t>
            </a:r>
            <a:b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	und das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Bittere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in das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Süße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umwandelt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?</a:t>
            </a:r>
            <a:endParaRPr kumimoji="0" lang="en-US" altLang="de-DE" sz="3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Text Box 7">
            <a:extLst>
              <a:ext uri="{FF2B5EF4-FFF2-40B4-BE49-F238E27FC236}">
                <a16:creationId xmlns:a16="http://schemas.microsoft.com/office/drawing/2014/main" id="{44B86757-82E0-483B-82E5-2B6DDED34C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Yahweh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Strophe 2a</a:t>
            </a:r>
            <a:endParaRPr kumimoji="0" lang="de-DE" altLang="de-DE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4574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895350" y="1452048"/>
            <a:ext cx="8879133" cy="3953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fontAlgn="auto">
              <a:lnSpc>
                <a:spcPct val="93000"/>
              </a:lnSpc>
              <a:spcBef>
                <a:spcPts val="225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Who is stirring up my passion?</a:t>
            </a:r>
            <a:b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	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Wer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bewegt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meine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Leidenschaft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Who is rising up in me?</a:t>
            </a:r>
            <a:b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	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Wer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erhebt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sich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in mir?</a:t>
            </a:r>
          </a:p>
          <a:p>
            <a:pPr marR="0" lvl="0" indent="0" fontAlgn="auto">
              <a:lnSpc>
                <a:spcPct val="93000"/>
              </a:lnSpc>
              <a:spcBef>
                <a:spcPts val="225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Who is filling up my hunger?</a:t>
            </a:r>
            <a:b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	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Wer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stillt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meinen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Hunger?</a:t>
            </a:r>
          </a:p>
          <a:p>
            <a:pPr marL="0" marR="0" lvl="0" indent="0" algn="l" defTabSz="914400" rtl="0" eaLnBrk="1" fontAlgn="auto" latinLnBrk="0" hangingPunct="1">
              <a:lnSpc>
                <a:spcPct val="93000"/>
              </a:lnSpc>
              <a:spcBef>
                <a:spcPts val="225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with everything I need?</a:t>
            </a:r>
            <a:b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	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mit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allem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was ich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brauche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" name="Text Box 7">
            <a:extLst>
              <a:ext uri="{FF2B5EF4-FFF2-40B4-BE49-F238E27FC236}">
                <a16:creationId xmlns:a16="http://schemas.microsoft.com/office/drawing/2014/main" id="{102E16FC-9FF1-448C-98B0-AA39A9771D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Yahweh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Strophe 2b</a:t>
            </a:r>
            <a:endParaRPr kumimoji="0" lang="de-DE" altLang="de-DE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201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Yahweh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de-DE" alt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Refrain A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456134"/>
            <a:ext cx="11087266" cy="2914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fontAlgn="auto">
              <a:lnSpc>
                <a:spcPct val="93000"/>
              </a:lnSpc>
              <a:spcBef>
                <a:spcPts val="225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Creator God, He is Yahweh</a:t>
            </a:r>
            <a: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 </a:t>
            </a:r>
            <a:b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US" altLang="de-DE" sz="20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         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Erschaffender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Gott, er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ist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Yahweh.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defRPr/>
            </a:pPr>
            <a:r>
              <a:rPr lang="en-US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The Great I am, He is Yahweh.</a:t>
            </a:r>
            <a:br>
              <a:rPr lang="en-US" altLang="de-DE" sz="20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kumimoji="0" lang="en-US" alt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	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Der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großartige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“Ich bin”, er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ist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Yahweh.</a:t>
            </a:r>
          </a:p>
          <a:p>
            <a:pPr marL="0" marR="0" lvl="0" indent="0" algn="l" defTabSz="914400" rtl="0" eaLnBrk="1" fontAlgn="auto" latinLnBrk="0" hangingPunct="1">
              <a:lnSpc>
                <a:spcPct val="93000"/>
              </a:lnSpc>
              <a:spcBef>
                <a:spcPts val="225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The Lord of All, He is Yahweh.</a:t>
            </a:r>
            <a:b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US" alt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	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Der Herr über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alles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er </a:t>
            </a:r>
            <a:r>
              <a:rPr lang="en-US" altLang="de-DE" sz="20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ist</a:t>
            </a:r>
            <a:r>
              <a:rPr lang="en-US" altLang="de-DE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Yahweh.</a:t>
            </a:r>
          </a:p>
        </p:txBody>
      </p:sp>
    </p:spTree>
    <p:extLst>
      <p:ext uri="{BB962C8B-B14F-4D97-AF65-F5344CB8AC3E}">
        <p14:creationId xmlns:p14="http://schemas.microsoft.com/office/powerpoint/2010/main" val="2242852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780</Words>
  <Application>Microsoft Office PowerPoint</Application>
  <PresentationFormat>Breitbild</PresentationFormat>
  <Paragraphs>57</Paragraphs>
  <Slides>15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15</vt:i4>
      </vt:variant>
    </vt:vector>
  </HeadingPairs>
  <TitlesOfParts>
    <vt:vector size="19" baseType="lpstr">
      <vt:lpstr>Arial</vt:lpstr>
      <vt:lpstr>Calibri</vt:lpstr>
      <vt:lpstr>1_Office</vt:lpstr>
      <vt:lpstr>2_Office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Hans-Joachim Blomberg</dc:creator>
  <cp:lastModifiedBy>Hans-Joachim Blomberg</cp:lastModifiedBy>
  <cp:revision>77</cp:revision>
  <dcterms:created xsi:type="dcterms:W3CDTF">2021-02-07T13:20:04Z</dcterms:created>
  <dcterms:modified xsi:type="dcterms:W3CDTF">2021-10-15T16:40:57Z</dcterms:modified>
</cp:coreProperties>
</file>