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69" r:id="rId4"/>
    <p:sldId id="270" r:id="rId5"/>
    <p:sldId id="271" r:id="rId6"/>
    <p:sldId id="272" r:id="rId7"/>
    <p:sldId id="273" r:id="rId8"/>
    <p:sldId id="274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18.02.2025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 err="1">
                <a:latin typeface="Arial" panose="020B0604020202020204" pitchFamily="34" charset="0"/>
              </a:rPr>
              <a:t>God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of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wonders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8454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211C1-F73C-F15E-6B09-F8550EA82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D722EFE-BC4B-0616-77F0-F05BC3A69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 / Strophe 1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F45F7B2-6433-5116-4509-A092062F56BA}"/>
              </a:ext>
            </a:extLst>
          </p:cNvPr>
          <p:cNvSpPr/>
          <p:nvPr/>
        </p:nvSpPr>
        <p:spPr>
          <a:xfrm>
            <a:off x="895350" y="920621"/>
            <a:ext cx="10934798" cy="5141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Hallelujah! To the Lord of heaven and earth (x3)</a:t>
            </a: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</a:t>
            </a:r>
            <a:r>
              <a:rPr lang="en-US" altLang="de-DE" sz="24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Halleluja</a:t>
            </a: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, dem </a:t>
            </a:r>
            <a:r>
              <a:rPr lang="en-US" altLang="de-DE" sz="24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Herrn</a:t>
            </a: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 über Himmel und </a:t>
            </a:r>
            <a:r>
              <a:rPr lang="en-US" altLang="de-DE" sz="24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Erde</a:t>
            </a: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Lord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</a:rPr>
              <a:t>creation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(Herr der gesamten Schöpfung)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water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earth</a:t>
            </a:r>
            <a:r>
              <a:rPr lang="de-DE" altLang="de-DE" sz="3200" dirty="0">
                <a:latin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</a:rPr>
              <a:t>sky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(des Wassers, der Erde und des Himmels)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The </a:t>
            </a:r>
            <a:r>
              <a:rPr lang="de-DE" altLang="de-DE" sz="3200" dirty="0" err="1">
                <a:latin typeface="Arial" panose="020B0604020202020204" pitchFamily="34" charset="0"/>
              </a:rPr>
              <a:t>heavens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tabernacle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(Die Himmel sind deine Tabernakel)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Glory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Lord on high</a:t>
            </a: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(Ehre dem Herrn in der Höhe)</a:t>
            </a:r>
          </a:p>
        </p:txBody>
      </p:sp>
    </p:spTree>
    <p:extLst>
      <p:ext uri="{BB962C8B-B14F-4D97-AF65-F5344CB8AC3E}">
        <p14:creationId xmlns:p14="http://schemas.microsoft.com/office/powerpoint/2010/main" val="61712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5FFAE-1FD6-2287-63E3-7B54E9511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2B68B3C-33E6-801E-21EC-A1A647586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000289A-40D2-6015-157C-40600238A934}"/>
              </a:ext>
            </a:extLst>
          </p:cNvPr>
          <p:cNvSpPr/>
          <p:nvPr/>
        </p:nvSpPr>
        <p:spPr>
          <a:xfrm>
            <a:off x="895350" y="920621"/>
            <a:ext cx="10934798" cy="3038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wonders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beyond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galaxy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(Gott der Wunder jenseits unserer Galaxie, Du bist heilig, heilig)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The </a:t>
            </a:r>
            <a:r>
              <a:rPr lang="de-DE" altLang="de-DE" sz="3200" dirty="0" err="1">
                <a:latin typeface="Arial" panose="020B0604020202020204" pitchFamily="34" charset="0"/>
              </a:rPr>
              <a:t>universe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declares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majesty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(Das Universum verkündet deine Majestät, Du bist heilig, heilig)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Lord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heaven</a:t>
            </a:r>
            <a:r>
              <a:rPr lang="de-DE" altLang="de-DE" sz="3200" dirty="0">
                <a:latin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</a:rPr>
              <a:t>earth</a:t>
            </a:r>
            <a:r>
              <a:rPr lang="de-DE" altLang="de-DE" sz="3200" dirty="0">
                <a:latin typeface="Arial" panose="020B0604020202020204" pitchFamily="34" charset="0"/>
              </a:rPr>
              <a:t> (x2)</a:t>
            </a: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(Herr des Himmels und der Erde)</a:t>
            </a:r>
          </a:p>
        </p:txBody>
      </p:sp>
    </p:spTree>
    <p:extLst>
      <p:ext uri="{BB962C8B-B14F-4D97-AF65-F5344CB8AC3E}">
        <p14:creationId xmlns:p14="http://schemas.microsoft.com/office/powerpoint/2010/main" val="141370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86D53-C784-ED5B-63BF-E0A9C34B5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4BACC2A-5712-DA8F-AD44-DD7D1F2FC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2BB3A3A-956F-7934-29A6-C03CF8183264}"/>
              </a:ext>
            </a:extLst>
          </p:cNvPr>
          <p:cNvSpPr/>
          <p:nvPr/>
        </p:nvSpPr>
        <p:spPr>
          <a:xfrm>
            <a:off x="895350" y="920621"/>
            <a:ext cx="10934798" cy="4090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Early in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morning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(Früh am Morgen)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 will </a:t>
            </a:r>
            <a:r>
              <a:rPr lang="de-DE" altLang="de-DE" sz="3200" dirty="0" err="1">
                <a:latin typeface="Arial" panose="020B0604020202020204" pitchFamily="34" charset="0"/>
              </a:rPr>
              <a:t>celebrate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light</a:t>
            </a: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(werde ich das Licht feiern)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When</a:t>
            </a:r>
            <a:r>
              <a:rPr lang="de-DE" altLang="de-DE" sz="3200" dirty="0">
                <a:latin typeface="Arial" panose="020B0604020202020204" pitchFamily="34" charset="0"/>
              </a:rPr>
              <a:t> I </a:t>
            </a:r>
            <a:r>
              <a:rPr lang="de-DE" altLang="de-DE" sz="3200" dirty="0" err="1">
                <a:latin typeface="Arial" panose="020B0604020202020204" pitchFamily="34" charset="0"/>
              </a:rPr>
              <a:t>stumble</a:t>
            </a:r>
            <a:r>
              <a:rPr lang="de-DE" altLang="de-DE" sz="3200" dirty="0">
                <a:latin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darkness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(Wenn ich in der Dunkelheit stolpere)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 will </a:t>
            </a:r>
            <a:r>
              <a:rPr lang="de-DE" altLang="de-DE" sz="3200" dirty="0" err="1">
                <a:latin typeface="Arial" panose="020B0604020202020204" pitchFamily="34" charset="0"/>
              </a:rPr>
              <a:t>call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name</a:t>
            </a:r>
            <a:r>
              <a:rPr lang="de-DE" altLang="de-DE" sz="3200" dirty="0">
                <a:latin typeface="Arial" panose="020B0604020202020204" pitchFamily="34" charset="0"/>
              </a:rPr>
              <a:t> by </a:t>
            </a:r>
            <a:r>
              <a:rPr lang="de-DE" altLang="de-DE" sz="3200" dirty="0" err="1">
                <a:latin typeface="Arial" panose="020B0604020202020204" pitchFamily="34" charset="0"/>
              </a:rPr>
              <a:t>night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(werde ich Deinen Namen in der Nacht rufen)</a:t>
            </a:r>
          </a:p>
        </p:txBody>
      </p:sp>
    </p:spTree>
    <p:extLst>
      <p:ext uri="{BB962C8B-B14F-4D97-AF65-F5344CB8AC3E}">
        <p14:creationId xmlns:p14="http://schemas.microsoft.com/office/powerpoint/2010/main" val="109787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6F81D-2F6D-E49B-EAC2-06CA50589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54F27BB-6154-ACF0-D166-722D36DE5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1F281B1-3059-1503-3135-615EC9F31AB2}"/>
              </a:ext>
            </a:extLst>
          </p:cNvPr>
          <p:cNvSpPr/>
          <p:nvPr/>
        </p:nvSpPr>
        <p:spPr>
          <a:xfrm>
            <a:off x="895350" y="920621"/>
            <a:ext cx="10934798" cy="5345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wonders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beyond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galaxy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(Gott der Wunder jenseits unserer Galaxie, Du bist heilig, heilig)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Precious Lord, </a:t>
            </a:r>
            <a:r>
              <a:rPr lang="de-DE" altLang="de-DE" sz="3200" dirty="0" err="1">
                <a:latin typeface="Arial" panose="020B0604020202020204" pitchFamily="34" charset="0"/>
              </a:rPr>
              <a:t>reveal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heart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(Großartiger Gott, öffne mir Dein Herz)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Father, hold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</a:rPr>
              <a:t>, hold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(Vater, halt mich fest, halt mich fest)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The </a:t>
            </a:r>
            <a:r>
              <a:rPr lang="de-DE" altLang="de-DE" sz="3200" dirty="0" err="1">
                <a:latin typeface="Arial" panose="020B0604020202020204" pitchFamily="34" charset="0"/>
              </a:rPr>
              <a:t>universe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declares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majesty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(Das Universum verkündet deine Majestät, Du bist heilig, heilig)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Lord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heaven</a:t>
            </a:r>
            <a:r>
              <a:rPr lang="de-DE" altLang="de-DE" sz="3200" dirty="0">
                <a:latin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</a:rPr>
              <a:t>earth</a:t>
            </a:r>
            <a:r>
              <a:rPr lang="de-DE" altLang="de-DE" sz="3200" dirty="0">
                <a:latin typeface="Arial" panose="020B0604020202020204" pitchFamily="34" charset="0"/>
              </a:rPr>
              <a:t> (x2)</a:t>
            </a: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(Herr des Himmels und der Erde)</a:t>
            </a:r>
          </a:p>
        </p:txBody>
      </p:sp>
    </p:spTree>
    <p:extLst>
      <p:ext uri="{BB962C8B-B14F-4D97-AF65-F5344CB8AC3E}">
        <p14:creationId xmlns:p14="http://schemas.microsoft.com/office/powerpoint/2010/main" val="2870835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12C72-8045-B88A-A307-60EF2E81F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51F1201-D53B-BB0C-7DB3-1E8589BEE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760AFC1-9CCC-A7DE-FA55-5F51C258143D}"/>
              </a:ext>
            </a:extLst>
          </p:cNvPr>
          <p:cNvSpPr/>
          <p:nvPr/>
        </p:nvSpPr>
        <p:spPr>
          <a:xfrm>
            <a:off x="895350" y="920621"/>
            <a:ext cx="10934798" cy="93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Hallelujah! To the Lord of heaven and earth (x3)</a:t>
            </a: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</a:t>
            </a:r>
            <a:r>
              <a:rPr lang="en-US" altLang="de-DE" sz="24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Halleluja</a:t>
            </a: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, dem </a:t>
            </a:r>
            <a:r>
              <a:rPr lang="en-US" altLang="de-DE" sz="24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Herrn</a:t>
            </a: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 über Himmel und </a:t>
            </a:r>
            <a:r>
              <a:rPr lang="en-US" altLang="de-DE" sz="24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Erde</a:t>
            </a:r>
            <a:r>
              <a:rPr lang="en-US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8394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2633D-FADA-FC5B-AC03-06DE4AA1A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1C12622-BFEA-849D-3B9F-EB74673E3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641B878-6EEB-4705-1CC5-B2F2E1FD412C}"/>
              </a:ext>
            </a:extLst>
          </p:cNvPr>
          <p:cNvSpPr/>
          <p:nvPr/>
        </p:nvSpPr>
        <p:spPr>
          <a:xfrm>
            <a:off x="895350" y="920621"/>
            <a:ext cx="10934798" cy="5345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wonders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beyond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galaxy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(Gott der Wunder jenseits unserer Galaxie, Du bist heilig, heilig)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Precious Lord, </a:t>
            </a:r>
            <a:r>
              <a:rPr lang="de-DE" altLang="de-DE" sz="3200" dirty="0" err="1">
                <a:latin typeface="Arial" panose="020B0604020202020204" pitchFamily="34" charset="0"/>
              </a:rPr>
              <a:t>reveal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heart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(Großartiger Gott, öffne mir Dein Herz)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Father, hold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</a:rPr>
              <a:t>, hold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(Vater, halt mich fest, halt mich fest)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The </a:t>
            </a:r>
            <a:r>
              <a:rPr lang="de-DE" altLang="de-DE" sz="3200" dirty="0" err="1">
                <a:latin typeface="Arial" panose="020B0604020202020204" pitchFamily="34" charset="0"/>
              </a:rPr>
              <a:t>universe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declares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majesty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</a:rPr>
              <a:t>holy</a:t>
            </a:r>
            <a:endParaRPr lang="de-DE" altLang="de-DE" sz="3200" dirty="0">
              <a:latin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(Das Universum verkündet deine Majestät, Du bist heilig, heilig)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Lord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heaven</a:t>
            </a:r>
            <a:r>
              <a:rPr lang="de-DE" altLang="de-DE" sz="3200" dirty="0">
                <a:latin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</a:rPr>
              <a:t>earth</a:t>
            </a:r>
            <a:r>
              <a:rPr lang="de-DE" altLang="de-DE" sz="3200" dirty="0">
                <a:latin typeface="Arial" panose="020B0604020202020204" pitchFamily="34" charset="0"/>
              </a:rPr>
              <a:t> (x2)</a:t>
            </a:r>
          </a:p>
          <a:p>
            <a:pPr>
              <a:lnSpc>
                <a:spcPts val="1000"/>
              </a:lnSpc>
              <a:spcBef>
                <a:spcPct val="50000"/>
              </a:spcBef>
            </a:pPr>
            <a:r>
              <a:rPr lang="de-DE" altLang="de-DE" sz="2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(Herr des Himmels und der Erde)</a:t>
            </a:r>
          </a:p>
        </p:txBody>
      </p:sp>
    </p:spTree>
    <p:extLst>
      <p:ext uri="{BB962C8B-B14F-4D97-AF65-F5344CB8AC3E}">
        <p14:creationId xmlns:p14="http://schemas.microsoft.com/office/powerpoint/2010/main" val="3583355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</Words>
  <Application>Microsoft Office PowerPoint</Application>
  <PresentationFormat>Breitbild</PresentationFormat>
  <Paragraphs>56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34</cp:revision>
  <dcterms:created xsi:type="dcterms:W3CDTF">2021-02-13T13:45:06Z</dcterms:created>
  <dcterms:modified xsi:type="dcterms:W3CDTF">2025-02-18T21:04:42Z</dcterms:modified>
</cp:coreProperties>
</file>