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7" r:id="rId2"/>
    <p:sldId id="258" r:id="rId3"/>
    <p:sldId id="259" r:id="rId4"/>
    <p:sldId id="265" r:id="rId5"/>
    <p:sldId id="266" r:id="rId6"/>
    <p:sldId id="269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9B86C6-3050-4E10-A9C8-562E50DA01FF}" type="datetimeFigureOut">
              <a:rPr lang="de-DE" smtClean="0"/>
              <a:t>27.11.2025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F31B8-0A72-466F-AE5E-FB99405FBFC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712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(4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1915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52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14201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6781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/>
              <a:t>Folie 4 | 4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F31B8-0A72-466F-AE5E-FB99405FBFC4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2759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Er kommt (auf den Flügeln des Windes)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900000" y="1260000"/>
            <a:ext cx="10980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 den Flügeln des Windes, auf den Wolken kommt er.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in Gestalt eines Kindes, kommt der Herr.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kam als der Erlöser, er kommt in unsre Zeit.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wird kommen in großer Herrlichkeit.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kommt durch die Zeit, macht euch auf, seid bereit.</a:t>
            </a: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kommt in der Nacht, findet jeden, der wacht.</a:t>
            </a: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kommt in die Welt und er schlägt auf sein Zelt</a:t>
            </a: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unter uns.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71EBAA-AA84-AF5B-EE94-87D828FFD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61A13DD0-55CF-1698-E6D1-55AEB4EAC5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01843C70-ABA9-24C9-FE88-102779C0F3A5}"/>
              </a:ext>
            </a:extLst>
          </p:cNvPr>
          <p:cNvSpPr/>
          <p:nvPr/>
        </p:nvSpPr>
        <p:spPr>
          <a:xfrm>
            <a:off x="900000" y="126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Ehre sei Gott in der Höhe,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steigt hinab in die Tiefe.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Ehre sei Gott, der uns seinen Frieden bringt.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Ehre sei Gott in der Höhe,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steigt hinab in die Tiefe.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Ehre sei Gott, der uns seinen Frieden bringt. </a:t>
            </a:r>
          </a:p>
        </p:txBody>
      </p:sp>
    </p:spTree>
    <p:extLst>
      <p:ext uri="{BB962C8B-B14F-4D97-AF65-F5344CB8AC3E}">
        <p14:creationId xmlns:p14="http://schemas.microsoft.com/office/powerpoint/2010/main" val="3544745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2AECD-8ECF-6CAD-64E3-60E3713EBD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1E4B0701-DA0D-6E8D-50AD-8949E7B1A8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Strophe 2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D499DBB8-3C3C-F614-D1DE-31F17F4BDCA8}"/>
              </a:ext>
            </a:extLst>
          </p:cNvPr>
          <p:cNvSpPr/>
          <p:nvPr/>
        </p:nvSpPr>
        <p:spPr>
          <a:xfrm>
            <a:off x="900000" y="1260000"/>
            <a:ext cx="10980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wohnt, wo man ihn einlässt, vor der Tür klopft er an.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Wo man ihn den Herrn sein lässt, kommt er an.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will uns Leben geben, wie ein Mahl, wie ein Fest.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Und das Brot dieses Lebens ist er selbst.</a:t>
            </a:r>
          </a:p>
          <a:p>
            <a:pPr>
              <a:spcBef>
                <a:spcPct val="0"/>
              </a:spcBef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kommt durch die Zeit, macht euch auf, seid bereit.</a:t>
            </a: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kommt in der Nacht, findet jeden, der wacht.</a:t>
            </a: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kommt in die Welt und er schlägt auf sein Zelt</a:t>
            </a:r>
          </a:p>
          <a:p>
            <a:pPr>
              <a:spcBef>
                <a:spcPct val="0"/>
              </a:spcBef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unter uns.</a:t>
            </a:r>
          </a:p>
        </p:txBody>
      </p:sp>
    </p:spTree>
    <p:extLst>
      <p:ext uri="{BB962C8B-B14F-4D97-AF65-F5344CB8AC3E}">
        <p14:creationId xmlns:p14="http://schemas.microsoft.com/office/powerpoint/2010/main" val="685114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4C2C1-A37A-347F-02C7-F4ED01429B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5CA12FC-F6C3-1787-D7FE-DCCBEF551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Refrain</a:t>
            </a:r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4F46D0A8-5F37-A055-2203-254EB426FEB7}"/>
              </a:ext>
            </a:extLst>
          </p:cNvPr>
          <p:cNvSpPr/>
          <p:nvPr/>
        </p:nvSpPr>
        <p:spPr>
          <a:xfrm>
            <a:off x="900000" y="1260000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Ehre sei Gott in der Höhe,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steigt hinab in die Tiefe.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Ehre sei Gott, der uns seinen Frieden bringt.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Ehre sei Gott in der Höhe,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er steigt hinab in die Tiefe.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Ehre sei Gott, der uns seinen Frieden bringt. </a:t>
            </a:r>
          </a:p>
        </p:txBody>
      </p:sp>
    </p:spTree>
    <p:extLst>
      <p:ext uri="{BB962C8B-B14F-4D97-AF65-F5344CB8AC3E}">
        <p14:creationId xmlns:p14="http://schemas.microsoft.com/office/powerpoint/2010/main" val="2154263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328</Words>
  <Application>Microsoft Office PowerPoint</Application>
  <PresentationFormat>Breitbild</PresentationFormat>
  <Paragraphs>49</Paragraphs>
  <Slides>7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26</cp:revision>
  <dcterms:created xsi:type="dcterms:W3CDTF">2021-02-13T13:45:06Z</dcterms:created>
  <dcterms:modified xsi:type="dcterms:W3CDTF">2025-11-27T12:09:03Z</dcterms:modified>
</cp:coreProperties>
</file>