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Der Löwe und das Lamm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28338" y="1161298"/>
            <a:ext cx="887913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Jesus wiederkommt,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beugt sich alle Welt vor ihm.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Ketten brechen, wenn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zerbroch'ne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Herzen Ihn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verehr‘n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kann unsern Gott aufhalten?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47245" y="1166842"/>
            <a:ext cx="100049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der Löwe, der Löwe von </a:t>
            </a:r>
            <a:r>
              <a:rPr lang="de-DE" altLang="de-DE" sz="3200" dirty="0" err="1">
                <a:latin typeface="Arial" panose="020B0604020202020204" pitchFamily="34" charset="0"/>
              </a:rPr>
              <a:t>Juda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 Brüllen ist mächtig, er kämpft unsere Kämpfe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das Lamm, geschlachtet für uns,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die Sünden der Welt, und sein Blut befreit.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jeder wird sich beugen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vor dem Löwen und dem Lamm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</p:txBody>
      </p:sp>
    </p:spTree>
    <p:extLst>
      <p:ext uri="{BB962C8B-B14F-4D97-AF65-F5344CB8AC3E}">
        <p14:creationId xmlns:p14="http://schemas.microsoft.com/office/powerpoint/2010/main" val="298039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28338" y="1161298"/>
            <a:ext cx="887913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 öffnet Ihm das Tor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bahnt den Weg dem Herrn der Herrn.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Gott, der uns erlöst,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hier und setzt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Gefang'ne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frei.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Denn wer kann unser Gott aufhalten?</a:t>
            </a:r>
          </a:p>
        </p:txBody>
      </p:sp>
    </p:spTree>
    <p:extLst>
      <p:ext uri="{BB962C8B-B14F-4D97-AF65-F5344CB8AC3E}">
        <p14:creationId xmlns:p14="http://schemas.microsoft.com/office/powerpoint/2010/main" val="3553782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47245" y="1166842"/>
            <a:ext cx="100049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der Löwe, der Löwe von </a:t>
            </a:r>
            <a:r>
              <a:rPr lang="de-DE" altLang="de-DE" sz="3200" dirty="0" err="1">
                <a:latin typeface="Arial" panose="020B0604020202020204" pitchFamily="34" charset="0"/>
              </a:rPr>
              <a:t>Juda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 Brüllen ist mächtig, er kämpft unsere Kämpfe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das Lamm, geschlachtet für uns,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die Sünden der Welt, und sein Blut befreit.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jeder wird sich beugen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vor dem Löwen und dem Lamm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</p:txBody>
      </p:sp>
    </p:spTree>
    <p:extLst>
      <p:ext uri="{BB962C8B-B14F-4D97-AF65-F5344CB8AC3E}">
        <p14:creationId xmlns:p14="http://schemas.microsoft.com/office/powerpoint/2010/main" val="1196890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1247245" y="1166842"/>
            <a:ext cx="1000495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Niemand hält Ihn auf!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Wer kann unsern Gott aufhalten?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Niemand hält Ihn auf!</a:t>
            </a:r>
          </a:p>
        </p:txBody>
      </p:sp>
    </p:spTree>
    <p:extLst>
      <p:ext uri="{BB962C8B-B14F-4D97-AF65-F5344CB8AC3E}">
        <p14:creationId xmlns:p14="http://schemas.microsoft.com/office/powerpoint/2010/main" val="3098959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Löwe und das Lamm,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47245" y="1166842"/>
            <a:ext cx="100049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der Löwe, der Löwe von </a:t>
            </a:r>
            <a:r>
              <a:rPr lang="de-DE" altLang="de-DE" sz="3200" dirty="0" err="1">
                <a:latin typeface="Arial" panose="020B0604020202020204" pitchFamily="34" charset="0"/>
              </a:rPr>
              <a:t>Juda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sein Brüllen ist mächtig, er kämpft unsere Kämpfe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Er ist das Lamm, geschlachtet für uns,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die Sünden der Welt, und sein Blut befreit.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jeder wird sich beugen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vor dem Löwen und dem Lamm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jeder wird sich vor Ihm beugen.</a:t>
            </a:r>
          </a:p>
        </p:txBody>
      </p:sp>
    </p:spTree>
    <p:extLst>
      <p:ext uri="{BB962C8B-B14F-4D97-AF65-F5344CB8AC3E}">
        <p14:creationId xmlns:p14="http://schemas.microsoft.com/office/powerpoint/2010/main" val="244481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Breitbild</PresentationFormat>
  <Paragraphs>26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2021-08-11T11:53:17Z</dcterms:modified>
</cp:coreProperties>
</file>