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73" r:id="rId5"/>
    <p:sldId id="265" r:id="rId6"/>
    <p:sldId id="264" r:id="rId7"/>
    <p:sldId id="268" r:id="rId8"/>
    <p:sldId id="266" r:id="rId9"/>
    <p:sldId id="274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B86C6-3050-4E10-A9C8-562E50DA01FF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F31B8-0A72-466F-AE5E-FB99405FB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2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 Der Herr segne dich – The Blessing</a:t>
            </a: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A1</a:t>
            </a:r>
          </a:p>
        </p:txBody>
      </p:sp>
      <p:sp>
        <p:nvSpPr>
          <p:cNvPr id="5" name="Rechteck 4"/>
          <p:cNvSpPr/>
          <p:nvPr/>
        </p:nvSpPr>
        <p:spPr>
          <a:xfrm>
            <a:off x="858308" y="1289953"/>
            <a:ext cx="1047538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 und behüte dich,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lass sein Angesicht leuchten und sei gnädig mit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Sein Angesicht sei dir zugewandt -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Friede mit dir.                                                     </a:t>
            </a:r>
            <a:r>
              <a:rPr lang="de-DE" altLang="de-DE" sz="2800" i="1" dirty="0">
                <a:latin typeface="Arial" panose="020B0604020202020204" pitchFamily="34" charset="0"/>
              </a:rPr>
              <a:t>(2x)</a:t>
            </a:r>
          </a:p>
          <a:p>
            <a:pPr>
              <a:spcBef>
                <a:spcPct val="50000"/>
              </a:spcBef>
            </a:pPr>
            <a:endParaRPr lang="de-DE" altLang="de-DE" sz="32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Amen, amen, amen!                                             </a:t>
            </a:r>
            <a:r>
              <a:rPr lang="de-DE" altLang="de-DE" sz="2800" i="1" dirty="0">
                <a:latin typeface="Arial" panose="020B0604020202020204" pitchFamily="34" charset="0"/>
              </a:rPr>
              <a:t>(2x)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A2</a:t>
            </a:r>
          </a:p>
        </p:txBody>
      </p:sp>
      <p:sp>
        <p:nvSpPr>
          <p:cNvPr id="5" name="Rechteck 4"/>
          <p:cNvSpPr/>
          <p:nvPr/>
        </p:nvSpPr>
        <p:spPr>
          <a:xfrm>
            <a:off x="858308" y="1289953"/>
            <a:ext cx="1047538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 und behüte dich,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lass sein Angesicht leuchten und sei gnädig mit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Sein Angesicht sei dir zugewandt -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Friede mit dir.</a:t>
            </a:r>
          </a:p>
          <a:p>
            <a:pPr>
              <a:spcBef>
                <a:spcPct val="50000"/>
              </a:spcBef>
            </a:pPr>
            <a:endParaRPr lang="de-DE" altLang="de-DE" sz="32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Amen, amen, amen!                                             </a:t>
            </a:r>
            <a:r>
              <a:rPr lang="de-DE" altLang="de-DE" sz="2800" i="1" dirty="0">
                <a:latin typeface="Arial" panose="020B0604020202020204" pitchFamily="34" charset="0"/>
              </a:rPr>
              <a:t>(2x)</a:t>
            </a:r>
          </a:p>
        </p:txBody>
      </p:sp>
    </p:spTree>
    <p:extLst>
      <p:ext uri="{BB962C8B-B14F-4D97-AF65-F5344CB8AC3E}">
        <p14:creationId xmlns:p14="http://schemas.microsoft.com/office/powerpoint/2010/main" val="428369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B1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104753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Seine Gunst sei immer auf dir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auf tausend derer nach dir,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auf den Kindern deiner Kinder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den Kindern ihrer Kinder.</a:t>
            </a:r>
            <a:endParaRPr lang="de-DE" altLang="de-DE" sz="3200" dirty="0"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3402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B2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1E3B891-F983-4F67-8668-41F59CE66B48}"/>
              </a:ext>
            </a:extLst>
          </p:cNvPr>
          <p:cNvSpPr/>
          <p:nvPr/>
        </p:nvSpPr>
        <p:spPr>
          <a:xfrm>
            <a:off x="895350" y="2028616"/>
            <a:ext cx="104753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selbst sei immer mit dir,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gehe vor dir und auch nach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sei um dich und durchdring dich,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er ist mit dir, er ist mit dir.</a:t>
            </a:r>
          </a:p>
        </p:txBody>
      </p:sp>
    </p:spTree>
    <p:extLst>
      <p:ext uri="{BB962C8B-B14F-4D97-AF65-F5344CB8AC3E}">
        <p14:creationId xmlns:p14="http://schemas.microsoft.com/office/powerpoint/2010/main" val="326154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Teil B3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1E3B891-F983-4F67-8668-41F59CE66B48}"/>
              </a:ext>
            </a:extLst>
          </p:cNvPr>
          <p:cNvSpPr/>
          <p:nvPr/>
        </p:nvSpPr>
        <p:spPr>
          <a:xfrm>
            <a:off x="895350" y="2028616"/>
            <a:ext cx="104753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Jeden Morgen jeden Abend,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wenn du kommst und wenn du gehst.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Wenn du weinst und wenn du jubelst,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er ist für dich, er ist für dich!</a:t>
            </a:r>
          </a:p>
        </p:txBody>
      </p:sp>
    </p:spTree>
    <p:extLst>
      <p:ext uri="{BB962C8B-B14F-4D97-AF65-F5344CB8AC3E}">
        <p14:creationId xmlns:p14="http://schemas.microsoft.com/office/powerpoint/2010/main" val="386711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1E3B891-F983-4F67-8668-41F59CE66B48}"/>
              </a:ext>
            </a:extLst>
          </p:cNvPr>
          <p:cNvSpPr/>
          <p:nvPr/>
        </p:nvSpPr>
        <p:spPr>
          <a:xfrm>
            <a:off x="895350" y="2028616"/>
            <a:ext cx="1047538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ist für dich, er ist für dich!                                       </a:t>
            </a:r>
            <a:r>
              <a:rPr lang="de-DE" altLang="de-DE" sz="2800" i="1" dirty="0">
                <a:latin typeface="Arial" panose="020B0604020202020204" pitchFamily="34" charset="0"/>
              </a:rPr>
              <a:t>(2x)</a:t>
            </a:r>
            <a:endParaRPr lang="de-DE" altLang="de-DE" sz="2800" i="1" dirty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Bef>
                <a:spcPct val="50000"/>
              </a:spcBef>
            </a:pPr>
            <a:endParaRPr lang="de-DE" altLang="de-DE" sz="32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Amen, amen, amen!                                                   </a:t>
            </a:r>
            <a:r>
              <a:rPr lang="de-DE" altLang="de-DE" sz="2800" i="1" dirty="0">
                <a:latin typeface="Arial" panose="020B0604020202020204" pitchFamily="34" charset="0"/>
              </a:rPr>
              <a:t>(2x)</a:t>
            </a:r>
          </a:p>
        </p:txBody>
      </p:sp>
    </p:spTree>
    <p:extLst>
      <p:ext uri="{BB962C8B-B14F-4D97-AF65-F5344CB8AC3E}">
        <p14:creationId xmlns:p14="http://schemas.microsoft.com/office/powerpoint/2010/main" val="423199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</a:t>
            </a:r>
          </a:p>
        </p:txBody>
      </p:sp>
      <p:sp>
        <p:nvSpPr>
          <p:cNvPr id="5" name="Rechteck 4"/>
          <p:cNvSpPr/>
          <p:nvPr/>
        </p:nvSpPr>
        <p:spPr>
          <a:xfrm>
            <a:off x="858308" y="1289953"/>
            <a:ext cx="1047538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 und behüte dich,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lass sein Angesicht leuchten und sei gnädig mit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Sein Angesicht sei dir zugewandt -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Friede mit dir.</a:t>
            </a:r>
            <a:endParaRPr lang="de-DE" altLang="de-DE" sz="2800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97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Breitbild</PresentationFormat>
  <Paragraphs>39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27</cp:revision>
  <dcterms:created xsi:type="dcterms:W3CDTF">2021-02-13T13:45:06Z</dcterms:created>
  <dcterms:modified xsi:type="dcterms:W3CDTF">2023-06-12T14:53:48Z</dcterms:modified>
</cp:coreProperties>
</file>