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849579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  <a:cs typeface="Times New Roman" panose="02020603050405020304" pitchFamily="18" charset="0"/>
              </a:rPr>
              <a:t>Deine Hand ist über mir</a:t>
            </a:r>
            <a:endParaRPr lang="de-DE" altLang="de-DE" sz="3200" b="1" dirty="0">
              <a:latin typeface="Arial" panose="020B0604020202020204" pitchFamily="34" charset="0"/>
            </a:endParaRP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Deine Hand ist über mir,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8879133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Deine Hand ist über mir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ich stehe unter deinem Schutz,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deine Hand ist über mir.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Deine Hand ist unter mir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ich berge mich darin,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deine Hand ist unter mir.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Deine Hand ist über mir,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8879133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ich falle niemals tiefer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als in deine Hand;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falle niemals tiefer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als in deine Hand.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ich falle niemals tiefer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als in deine Hand;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falle niemals tiefer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als in deine Hand.</a:t>
            </a: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391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Deine Hand ist über mir,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8879133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Deine Hand ist hinter mir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du gibst mir deine Kraft,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deine Hand ist hinter mir.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Deine Hand ist vor mir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du ebnest mir den Weg,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deine Hand ist vor mir.</a:t>
            </a:r>
          </a:p>
        </p:txBody>
      </p:sp>
    </p:spTree>
    <p:extLst>
      <p:ext uri="{BB962C8B-B14F-4D97-AF65-F5344CB8AC3E}">
        <p14:creationId xmlns:p14="http://schemas.microsoft.com/office/powerpoint/2010/main" val="564207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Deine Hand ist über mir,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8879133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ich falle niemals tiefer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als in deine Hand;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falle niemals tiefer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als in deine Hand.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ich falle niemals tiefer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als in deine Hand;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falle niemals tiefer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als in deine Hand.</a:t>
            </a:r>
          </a:p>
        </p:txBody>
      </p:sp>
    </p:spTree>
    <p:extLst>
      <p:ext uri="{BB962C8B-B14F-4D97-AF65-F5344CB8AC3E}">
        <p14:creationId xmlns:p14="http://schemas.microsoft.com/office/powerpoint/2010/main" val="1767911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Deine Hand ist über mir, Refrain Schluss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8879133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ich falle niemals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tiefer als in deine Hand;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falle niemals tiefer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als in deine Hand –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als in deine Hand –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als </a:t>
            </a:r>
            <a:r>
              <a:rPr lang="de-DE" altLang="de-DE" sz="3200">
                <a:latin typeface="Arial" panose="020B0604020202020204" pitchFamily="34" charset="0"/>
                <a:cs typeface="Times New Roman" panose="02020603050405020304" pitchFamily="18" charset="0"/>
              </a:rPr>
              <a:t>in deine 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Hand.</a:t>
            </a:r>
          </a:p>
        </p:txBody>
      </p:sp>
    </p:spTree>
    <p:extLst>
      <p:ext uri="{BB962C8B-B14F-4D97-AF65-F5344CB8AC3E}">
        <p14:creationId xmlns:p14="http://schemas.microsoft.com/office/powerpoint/2010/main" val="287551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264</Words>
  <Application>Microsoft Office PowerPoint</Application>
  <PresentationFormat>Breitbild</PresentationFormat>
  <Paragraphs>18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14</cp:revision>
  <dcterms:created xsi:type="dcterms:W3CDTF">2021-02-13T13:45:06Z</dcterms:created>
  <dcterms:modified xsi:type="dcterms:W3CDTF">2022-10-22T13:32:52Z</dcterms:modified>
</cp:coreProperties>
</file>