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13.11.2021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Blessings </a:t>
            </a:r>
            <a:r>
              <a:rPr lang="de-DE" altLang="de-DE" sz="3200" dirty="0">
                <a:latin typeface="Arial" panose="020B0604020202020204" pitchFamily="34" charset="0"/>
              </a:rPr>
              <a:t>(Gib deinen Segen)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454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Gib deinen Segen, lass Frieden sein.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Schütz die Familie, </a:t>
            </a:r>
            <a:r>
              <a:rPr lang="de-DE" altLang="de-DE" sz="3200" dirty="0" err="1">
                <a:latin typeface="Arial" panose="020B0604020202020204" pitchFamily="34" charset="0"/>
              </a:rPr>
              <a:t>bewahr</a:t>
            </a:r>
            <a:r>
              <a:rPr lang="de-DE" altLang="de-DE" sz="3200" dirty="0">
                <a:latin typeface="Arial" panose="020B0604020202020204" pitchFamily="34" charset="0"/>
              </a:rPr>
              <a:t> uns in der Nacht.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Schenk bitte Heilung und versorge uns.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Bitte nimm das Leid von uns durch deine große Macht.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Und deinem Ohr entgeht kein Ruf von uns,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doch Liebe hält dich ab, zu geben, was nicht hilft.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Denn was, wenn du durch den Regen segnest?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Wenn durch die Tränen Heilung kommt?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tausend Nächte ohne Schlaf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Gewissheit bringen, du bist hier.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in dem, was uns zerreißt,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dein Erbarmen sich erweist.</a:t>
            </a:r>
          </a:p>
        </p:txBody>
      </p:sp>
    </p:spTree>
    <p:extLst>
      <p:ext uri="{BB962C8B-B14F-4D97-AF65-F5344CB8AC3E}">
        <p14:creationId xmlns:p14="http://schemas.microsoft.com/office/powerpoint/2010/main" val="3550410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Wir wollen Weisheit, ein Wort von dir.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Weinen verzweifelt, wenn es scheint, du bist nicht hier.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Wir wissen nicht mehr, ob du uns liebst.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Als ob du in deinem Wort uns nicht genug versprichst.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Und deinem Ohr entgeht kein </a:t>
            </a:r>
            <a:r>
              <a:rPr lang="de-DE" altLang="de-DE" sz="3200" dirty="0" err="1">
                <a:latin typeface="Arial" panose="020B0604020202020204" pitchFamily="34" charset="0"/>
              </a:rPr>
              <a:t>bittres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Flehn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doch nur Vertrauen lässt uns </a:t>
            </a:r>
            <a:r>
              <a:rPr lang="de-DE" altLang="de-DE" sz="3200" dirty="0" err="1">
                <a:latin typeface="Arial" panose="020B0604020202020204" pitchFamily="34" charset="0"/>
              </a:rPr>
              <a:t>verstehn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1671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Denn was, wenn du durch den Regen segnest?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Wenn durch die Tränen Heilung kommt?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tausend Nächte ohne Schlaf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Gewissheit bringen, du bist hier.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in dem, was uns zerreißt,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dein Erbarmen sich erweist.</a:t>
            </a:r>
          </a:p>
        </p:txBody>
      </p:sp>
    </p:spTree>
    <p:extLst>
      <p:ext uri="{BB962C8B-B14F-4D97-AF65-F5344CB8AC3E}">
        <p14:creationId xmlns:p14="http://schemas.microsoft.com/office/powerpoint/2010/main" val="3938139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Freunde gehen,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wenn das Schwere stärker scheint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dann zeigt der Schmerz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uns einmal mehr wir sind,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wir sind nicht daheim – hier nicht daheim.</a:t>
            </a:r>
          </a:p>
        </p:txBody>
      </p:sp>
    </p:spTree>
    <p:extLst>
      <p:ext uri="{BB962C8B-B14F-4D97-AF65-F5344CB8AC3E}">
        <p14:creationId xmlns:p14="http://schemas.microsoft.com/office/powerpoint/2010/main" val="1974216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Schluss-Refrain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Denn was, wenn du durch den Regen segnest?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Wenn durch die Tränen Heilung kommt?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tausend Nächte ohne Schlaf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Gewissheit bringen, du bist hier.</a:t>
            </a:r>
          </a:p>
        </p:txBody>
      </p:sp>
    </p:spTree>
    <p:extLst>
      <p:ext uri="{BB962C8B-B14F-4D97-AF65-F5344CB8AC3E}">
        <p14:creationId xmlns:p14="http://schemas.microsoft.com/office/powerpoint/2010/main" val="3098152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Blessings, Schluss-Refrain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1129665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Was wenn die bitterste Enttäuschung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der Schmerz, den ich hier fühl,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mich erst die große Sehnsucht spüren lässt,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die diese Welt nicht stillt.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Wenn in dem, was mich zerreißt mich schmerzt im Sturm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schwersten Nacht dein Erbarmen sich erweist?</a:t>
            </a:r>
          </a:p>
        </p:txBody>
      </p:sp>
    </p:spTree>
    <p:extLst>
      <p:ext uri="{BB962C8B-B14F-4D97-AF65-F5344CB8AC3E}">
        <p14:creationId xmlns:p14="http://schemas.microsoft.com/office/powerpoint/2010/main" val="3352809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24</cp:revision>
  <dcterms:created xsi:type="dcterms:W3CDTF">2021-02-13T13:45:06Z</dcterms:created>
  <dcterms:modified xsi:type="dcterms:W3CDTF">2021-11-13T10:14:43Z</dcterms:modified>
</cp:coreProperties>
</file>