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8" r:id="rId9"/>
    <p:sldId id="269" r:id="rId10"/>
    <p:sldId id="263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54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9BE544-1F4D-4075-B9D3-C5AB7C7282D4}" type="datetimeFigureOut">
              <a:rPr lang="de-DE" smtClean="0"/>
              <a:t>26.02.2026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72DE5D-1975-43FF-8785-A699BF50903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4418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geprüft:  02/2026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72DE5D-1975-43FF-8785-A699BF50903E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569375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(7 Folien)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72DE5D-1975-43FF-8785-A699BF50903E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0432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1 | 7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72DE5D-1975-43FF-8785-A699BF50903E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38508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2 | 7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72DE5D-1975-43FF-8785-A699BF50903E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07069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3 | 7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72DE5D-1975-43FF-8785-A699BF50903E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24252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4 | 7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72DE5D-1975-43FF-8785-A699BF50903E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49008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5 | 7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72DE5D-1975-43FF-8785-A699BF50903E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69144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6 | 7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72DE5D-1975-43FF-8785-A699BF50903E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11056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7 | 7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72DE5D-1975-43FF-8785-A699BF50903E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69058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9686925" cy="20928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de-DE" altLang="de-DE" sz="3200" b="1" dirty="0">
                <a:latin typeface="Arial" panose="020B0604020202020204" pitchFamily="34" charset="0"/>
              </a:rPr>
              <a:t>Blessed </a:t>
            </a:r>
            <a:r>
              <a:rPr lang="de-DE" altLang="de-DE" sz="3200" b="1" dirty="0" err="1">
                <a:latin typeface="Arial" panose="020B0604020202020204" pitchFamily="34" charset="0"/>
              </a:rPr>
              <a:t>be</a:t>
            </a:r>
            <a:r>
              <a:rPr lang="de-DE" altLang="de-DE" sz="3200" b="1" dirty="0">
                <a:latin typeface="Arial" panose="020B0604020202020204" pitchFamily="34" charset="0"/>
              </a:rPr>
              <a:t> </a:t>
            </a:r>
            <a:r>
              <a:rPr lang="de-DE" altLang="de-DE" sz="3200" b="1" dirty="0" err="1">
                <a:latin typeface="Arial" panose="020B0604020202020204" pitchFamily="34" charset="0"/>
              </a:rPr>
              <a:t>your</a:t>
            </a:r>
            <a:r>
              <a:rPr lang="de-DE" altLang="de-DE" sz="3200" b="1" dirty="0">
                <a:latin typeface="Arial" panose="020B0604020202020204" pitchFamily="34" charset="0"/>
              </a:rPr>
              <a:t> </a:t>
            </a:r>
            <a:r>
              <a:rPr lang="de-DE" altLang="de-DE" sz="3200" b="1" dirty="0" err="1">
                <a:latin typeface="Arial" panose="020B0604020202020204" pitchFamily="34" charset="0"/>
              </a:rPr>
              <a:t>name</a:t>
            </a:r>
            <a:endParaRPr lang="de-DE" altLang="de-DE" sz="3200" b="1" dirty="0">
              <a:latin typeface="Arial" panose="020B0604020202020204" pitchFamily="34" charset="0"/>
            </a:endParaRPr>
          </a:p>
          <a:p>
            <a:r>
              <a:rPr lang="de-DE" altLang="de-DE" sz="2400" b="1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Gepriesen sei dein Name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Strophen 1 und 2 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886829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Blessed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648000" y="900000"/>
            <a:ext cx="5940000" cy="51321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ts val="2900"/>
              </a:lnSpc>
              <a:spcAft>
                <a:spcPts val="900"/>
              </a:spcAft>
              <a:buFontTx/>
              <a:buNone/>
            </a:pPr>
            <a:r>
              <a:rPr lang="en-US" altLang="de-DE" sz="2600" dirty="0">
                <a:latin typeface="Arial" panose="020B0604020202020204" pitchFamily="34" charset="0"/>
              </a:rPr>
              <a:t>Blessed be your name</a:t>
            </a:r>
            <a:br>
              <a:rPr lang="en-US" altLang="de-DE" sz="2600" dirty="0">
                <a:latin typeface="Arial" panose="020B0604020202020204" pitchFamily="34" charset="0"/>
              </a:rPr>
            </a:br>
            <a:r>
              <a:rPr lang="en-US" altLang="de-DE" sz="2600" dirty="0">
                <a:latin typeface="Arial" panose="020B0604020202020204" pitchFamily="34" charset="0"/>
              </a:rPr>
              <a:t>   in the land that is plentiful,</a:t>
            </a:r>
          </a:p>
          <a:p>
            <a:pPr eaLnBrk="1" hangingPunct="1">
              <a:lnSpc>
                <a:spcPts val="2900"/>
              </a:lnSpc>
              <a:spcAft>
                <a:spcPts val="900"/>
              </a:spcAft>
              <a:buFontTx/>
              <a:buNone/>
            </a:pPr>
            <a:r>
              <a:rPr lang="en-US" altLang="de-DE" sz="2600" dirty="0">
                <a:latin typeface="Arial" panose="020B0604020202020204" pitchFamily="34" charset="0"/>
              </a:rPr>
              <a:t>where your streams of abundance flow,</a:t>
            </a:r>
            <a:br>
              <a:rPr lang="en-US" altLang="de-DE" sz="2600" dirty="0">
                <a:latin typeface="Arial" panose="020B0604020202020204" pitchFamily="34" charset="0"/>
              </a:rPr>
            </a:br>
            <a:r>
              <a:rPr lang="en-US" altLang="de-DE" sz="2600" dirty="0">
                <a:latin typeface="Arial" panose="020B0604020202020204" pitchFamily="34" charset="0"/>
              </a:rPr>
              <a:t>   blessed be your name!</a:t>
            </a:r>
          </a:p>
          <a:p>
            <a:pPr>
              <a:lnSpc>
                <a:spcPts val="2900"/>
              </a:lnSpc>
              <a:spcAft>
                <a:spcPts val="900"/>
              </a:spcAft>
            </a:pPr>
            <a:r>
              <a:rPr lang="en-US" altLang="de-DE" sz="2600" dirty="0">
                <a:latin typeface="Arial" panose="020B0604020202020204" pitchFamily="34" charset="0"/>
              </a:rPr>
              <a:t>Blessed be your name,</a:t>
            </a:r>
            <a:br>
              <a:rPr lang="en-US" altLang="de-DE" sz="2600" dirty="0">
                <a:latin typeface="Arial" panose="020B0604020202020204" pitchFamily="34" charset="0"/>
              </a:rPr>
            </a:br>
            <a:r>
              <a:rPr lang="en-US" altLang="de-DE" sz="2600" dirty="0">
                <a:latin typeface="Arial" panose="020B0604020202020204" pitchFamily="34" charset="0"/>
              </a:rPr>
              <a:t>   when I’m found in the desert place,</a:t>
            </a:r>
          </a:p>
          <a:p>
            <a:pPr>
              <a:lnSpc>
                <a:spcPts val="2900"/>
              </a:lnSpc>
              <a:spcAft>
                <a:spcPts val="900"/>
              </a:spcAft>
            </a:pPr>
            <a:r>
              <a:rPr lang="en-US" altLang="de-DE" sz="2600" dirty="0">
                <a:latin typeface="Arial" panose="020B0604020202020204" pitchFamily="34" charset="0"/>
              </a:rPr>
              <a:t>though I walk through the wilderness,</a:t>
            </a:r>
            <a:br>
              <a:rPr lang="en-US" altLang="de-DE" sz="2600" dirty="0">
                <a:latin typeface="Arial" panose="020B0604020202020204" pitchFamily="34" charset="0"/>
              </a:rPr>
            </a:br>
            <a:r>
              <a:rPr lang="en-US" altLang="de-DE" sz="2600" dirty="0">
                <a:latin typeface="Arial" panose="020B0604020202020204" pitchFamily="34" charset="0"/>
              </a:rPr>
              <a:t>   blessed be your name!</a:t>
            </a:r>
          </a:p>
          <a:p>
            <a:pPr>
              <a:lnSpc>
                <a:spcPts val="2900"/>
              </a:lnSpc>
              <a:spcAft>
                <a:spcPts val="900"/>
              </a:spcAft>
            </a:pPr>
            <a:r>
              <a:rPr lang="en-US" altLang="de-DE" sz="2600" dirty="0">
                <a:latin typeface="Arial" panose="020B0604020202020204" pitchFamily="34" charset="0"/>
              </a:rPr>
              <a:t>Every blessing you pour out</a:t>
            </a:r>
            <a:br>
              <a:rPr lang="en-US" altLang="de-DE" sz="2600" dirty="0">
                <a:latin typeface="Arial" panose="020B0604020202020204" pitchFamily="34" charset="0"/>
              </a:rPr>
            </a:br>
            <a:r>
              <a:rPr lang="en-US" altLang="de-DE" sz="2600" dirty="0">
                <a:latin typeface="Arial" panose="020B0604020202020204" pitchFamily="34" charset="0"/>
              </a:rPr>
              <a:t>   I’ll turn back to praise</a:t>
            </a:r>
          </a:p>
          <a:p>
            <a:pPr>
              <a:lnSpc>
                <a:spcPts val="2900"/>
              </a:lnSpc>
              <a:spcAft>
                <a:spcPts val="900"/>
              </a:spcAft>
            </a:pPr>
            <a:r>
              <a:rPr lang="en-US" altLang="de-DE" sz="2600" dirty="0">
                <a:latin typeface="Arial" panose="020B0604020202020204" pitchFamily="34" charset="0"/>
              </a:rPr>
              <a:t>and when the darkness closes in, Lord,</a:t>
            </a:r>
            <a:br>
              <a:rPr lang="en-US" altLang="de-DE" sz="2600" dirty="0">
                <a:latin typeface="Arial" panose="020B0604020202020204" pitchFamily="34" charset="0"/>
              </a:rPr>
            </a:br>
            <a:r>
              <a:rPr lang="en-US" altLang="de-DE" sz="2600" dirty="0">
                <a:latin typeface="Arial" panose="020B0604020202020204" pitchFamily="34" charset="0"/>
              </a:rPr>
              <a:t>   still I will say: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F49733CB-40A3-AD98-DD75-BE8C8BD20EB2}"/>
              </a:ext>
            </a:extLst>
          </p:cNvPr>
          <p:cNvSpPr/>
          <p:nvPr/>
        </p:nvSpPr>
        <p:spPr>
          <a:xfrm>
            <a:off x="6768000" y="900000"/>
            <a:ext cx="5076000" cy="50976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ts val="2900"/>
              </a:lnSpc>
              <a:spcAft>
                <a:spcPts val="900"/>
              </a:spcAft>
              <a:buFontTx/>
              <a:buNone/>
            </a:pP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Gepriesen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sei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dein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Name</a:t>
            </a:r>
            <a:b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</a:b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 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im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Land der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Fülle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,</a:t>
            </a:r>
          </a:p>
          <a:p>
            <a:pPr eaLnBrk="1" hangingPunct="1">
              <a:lnSpc>
                <a:spcPts val="2900"/>
              </a:lnSpc>
              <a:spcAft>
                <a:spcPts val="900"/>
              </a:spcAft>
              <a:buFontTx/>
              <a:buNone/>
            </a:pP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wo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deine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Ströme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des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Überflusses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fließen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,</a:t>
            </a:r>
            <a:b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</a:b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 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gepriesen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sei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dein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Name!</a:t>
            </a:r>
          </a:p>
          <a:p>
            <a:pPr>
              <a:lnSpc>
                <a:spcPts val="2900"/>
              </a:lnSpc>
              <a:spcAft>
                <a:spcPts val="900"/>
              </a:spcAft>
            </a:pP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Gepriesen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sei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dein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Name,</a:t>
            </a:r>
            <a:b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</a:b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  in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Momenten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der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Einsamkeit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,</a:t>
            </a:r>
          </a:p>
          <a:p>
            <a:pPr>
              <a:lnSpc>
                <a:spcPts val="2900"/>
              </a:lnSpc>
              <a:spcAft>
                <a:spcPts val="900"/>
              </a:spcAft>
            </a:pP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auch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wenn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ich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orientierungslos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bin:</a:t>
            </a:r>
            <a:b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</a:b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 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Gepriesen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sei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dein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Name!</a:t>
            </a:r>
          </a:p>
          <a:p>
            <a:pPr>
              <a:lnSpc>
                <a:spcPts val="2900"/>
              </a:lnSpc>
              <a:spcAft>
                <a:spcPts val="900"/>
              </a:spcAft>
            </a:pP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Jeden Segen, den du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ausgießt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,</a:t>
            </a:r>
            <a:b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</a:b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  will ich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dir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als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Lob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zurückgeben</a:t>
            </a:r>
            <a:endParaRPr lang="en-US" altLang="de-DE" sz="2000" i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</a:endParaRPr>
          </a:p>
          <a:p>
            <a:pPr>
              <a:lnSpc>
                <a:spcPts val="2900"/>
              </a:lnSpc>
              <a:spcAft>
                <a:spcPts val="900"/>
              </a:spcAft>
            </a:pP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und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wenn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die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Dunkelheit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kommt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, Herr,</a:t>
            </a:r>
            <a:b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</a:b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 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werde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ich immer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noch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sagen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40CAC-8094-3B51-0CCB-436A01C726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CCE56B4B-A186-617E-2EE0-A131878B18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Blessed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Refrain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08DEB99E-4FF0-954F-483F-4D497B6DA2F4}"/>
              </a:ext>
            </a:extLst>
          </p:cNvPr>
          <p:cNvSpPr/>
          <p:nvPr/>
        </p:nvSpPr>
        <p:spPr>
          <a:xfrm>
            <a:off x="648000" y="900000"/>
            <a:ext cx="5940000" cy="21826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ts val="2900"/>
              </a:lnSpc>
              <a:spcAft>
                <a:spcPts val="900"/>
              </a:spcAft>
              <a:buFontTx/>
              <a:buNone/>
            </a:pPr>
            <a:r>
              <a:rPr lang="en-US" altLang="de-DE" sz="2600" dirty="0">
                <a:latin typeface="Arial" panose="020B0604020202020204" pitchFamily="34" charset="0"/>
              </a:rPr>
              <a:t>Blessed be the name of the Lord,</a:t>
            </a:r>
            <a:br>
              <a:rPr lang="en-US" altLang="de-DE" sz="2600" dirty="0">
                <a:latin typeface="Arial" panose="020B0604020202020204" pitchFamily="34" charset="0"/>
              </a:rPr>
            </a:br>
            <a:r>
              <a:rPr lang="en-US" altLang="de-DE" sz="2600" dirty="0">
                <a:latin typeface="Arial" panose="020B0604020202020204" pitchFamily="34" charset="0"/>
              </a:rPr>
              <a:t>   blessed be your name!</a:t>
            </a:r>
          </a:p>
          <a:p>
            <a:pPr eaLnBrk="1" hangingPunct="1">
              <a:lnSpc>
                <a:spcPts val="2900"/>
              </a:lnSpc>
              <a:spcAft>
                <a:spcPts val="900"/>
              </a:spcAft>
              <a:buFontTx/>
              <a:buNone/>
            </a:pPr>
            <a:endParaRPr lang="en-US" altLang="de-DE" sz="2600" dirty="0">
              <a:latin typeface="Arial" panose="020B0604020202020204" pitchFamily="34" charset="0"/>
            </a:endParaRPr>
          </a:p>
          <a:p>
            <a:pPr>
              <a:lnSpc>
                <a:spcPts val="2900"/>
              </a:lnSpc>
              <a:spcAft>
                <a:spcPts val="900"/>
              </a:spcAft>
            </a:pPr>
            <a:r>
              <a:rPr lang="en-US" altLang="de-DE" sz="2600" dirty="0">
                <a:latin typeface="Arial" panose="020B0604020202020204" pitchFamily="34" charset="0"/>
              </a:rPr>
              <a:t>Blessed be the name of the Lord,</a:t>
            </a:r>
            <a:br>
              <a:rPr lang="en-US" altLang="de-DE" sz="2600" dirty="0">
                <a:latin typeface="Arial" panose="020B0604020202020204" pitchFamily="34" charset="0"/>
              </a:rPr>
            </a:br>
            <a:r>
              <a:rPr lang="en-US" altLang="de-DE" sz="2600" dirty="0">
                <a:latin typeface="Arial" panose="020B0604020202020204" pitchFamily="34" charset="0"/>
              </a:rPr>
              <a:t>   blessed be your glorious name!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7D3FA3F7-2952-CB15-E40B-CA454AF48B46}"/>
              </a:ext>
            </a:extLst>
          </p:cNvPr>
          <p:cNvSpPr/>
          <p:nvPr/>
        </p:nvSpPr>
        <p:spPr>
          <a:xfrm>
            <a:off x="6768000" y="900000"/>
            <a:ext cx="5076000" cy="2148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ts val="2900"/>
              </a:lnSpc>
              <a:spcAft>
                <a:spcPts val="900"/>
              </a:spcAft>
              <a:buFontTx/>
              <a:buNone/>
            </a:pP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Gepriesen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sei der Name des Herrn,</a:t>
            </a:r>
            <a:b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</a:b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 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gepriesen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sei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dein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Name!</a:t>
            </a:r>
          </a:p>
          <a:p>
            <a:pPr eaLnBrk="1" hangingPunct="1">
              <a:lnSpc>
                <a:spcPts val="2900"/>
              </a:lnSpc>
              <a:spcAft>
                <a:spcPts val="900"/>
              </a:spcAft>
              <a:buFontTx/>
              <a:buNone/>
            </a:pPr>
            <a:endParaRPr lang="en-US" altLang="de-DE" sz="2000" i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</a:endParaRPr>
          </a:p>
          <a:p>
            <a:pPr>
              <a:lnSpc>
                <a:spcPts val="2900"/>
              </a:lnSpc>
              <a:spcAft>
                <a:spcPts val="900"/>
              </a:spcAft>
            </a:pP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Gepriesen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sei der Name des Herrn,</a:t>
            </a:r>
            <a:b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</a:b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 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gepriesen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sei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dein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herrlicher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Name!</a:t>
            </a:r>
          </a:p>
        </p:txBody>
      </p:sp>
    </p:spTree>
    <p:extLst>
      <p:ext uri="{BB962C8B-B14F-4D97-AF65-F5344CB8AC3E}">
        <p14:creationId xmlns:p14="http://schemas.microsoft.com/office/powerpoint/2010/main" val="903062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AB1AD6-720F-5B64-6214-467F42088A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90EF9D22-4B29-4613-88A0-5A997CD752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Blessed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Strophe 2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2884073E-7041-8B25-8234-BE57EF53C06D}"/>
              </a:ext>
            </a:extLst>
          </p:cNvPr>
          <p:cNvSpPr/>
          <p:nvPr/>
        </p:nvSpPr>
        <p:spPr>
          <a:xfrm>
            <a:off x="648000" y="900000"/>
            <a:ext cx="5940000" cy="51321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ts val="2900"/>
              </a:lnSpc>
              <a:spcAft>
                <a:spcPts val="900"/>
              </a:spcAft>
              <a:buFontTx/>
              <a:buNone/>
            </a:pPr>
            <a:r>
              <a:rPr lang="en-US" altLang="de-DE" sz="2600" dirty="0">
                <a:latin typeface="Arial" panose="020B0604020202020204" pitchFamily="34" charset="0"/>
              </a:rPr>
              <a:t>Blessed be your name</a:t>
            </a:r>
            <a:br>
              <a:rPr lang="en-US" altLang="de-DE" sz="2600" dirty="0">
                <a:latin typeface="Arial" panose="020B0604020202020204" pitchFamily="34" charset="0"/>
              </a:rPr>
            </a:br>
            <a:r>
              <a:rPr lang="en-US" altLang="de-DE" sz="2600" dirty="0">
                <a:latin typeface="Arial" panose="020B0604020202020204" pitchFamily="34" charset="0"/>
              </a:rPr>
              <a:t>   when the sun’s shining down on me,</a:t>
            </a:r>
          </a:p>
          <a:p>
            <a:pPr>
              <a:lnSpc>
                <a:spcPts val="2900"/>
              </a:lnSpc>
              <a:spcAft>
                <a:spcPts val="900"/>
              </a:spcAft>
            </a:pPr>
            <a:r>
              <a:rPr lang="en-US" altLang="de-DE" sz="2600" dirty="0">
                <a:latin typeface="Arial" panose="020B0604020202020204" pitchFamily="34" charset="0"/>
              </a:rPr>
              <a:t>when the world’s “all as it should be”,</a:t>
            </a:r>
            <a:br>
              <a:rPr lang="en-US" altLang="de-DE" sz="2600" dirty="0">
                <a:latin typeface="Arial" panose="020B0604020202020204" pitchFamily="34" charset="0"/>
              </a:rPr>
            </a:br>
            <a:r>
              <a:rPr lang="en-US" altLang="de-DE" sz="2600" dirty="0">
                <a:latin typeface="Arial" panose="020B0604020202020204" pitchFamily="34" charset="0"/>
              </a:rPr>
              <a:t>   blessed be your name!</a:t>
            </a:r>
          </a:p>
          <a:p>
            <a:pPr>
              <a:lnSpc>
                <a:spcPts val="2900"/>
              </a:lnSpc>
              <a:spcAft>
                <a:spcPts val="900"/>
              </a:spcAft>
            </a:pPr>
            <a:r>
              <a:rPr lang="en-US" altLang="de-DE" sz="2600" dirty="0">
                <a:latin typeface="Arial" panose="020B0604020202020204" pitchFamily="34" charset="0"/>
              </a:rPr>
              <a:t>Blessed be your name,</a:t>
            </a:r>
            <a:br>
              <a:rPr lang="en-US" altLang="de-DE" sz="2600" dirty="0">
                <a:latin typeface="Arial" panose="020B0604020202020204" pitchFamily="34" charset="0"/>
              </a:rPr>
            </a:br>
            <a:r>
              <a:rPr lang="en-US" altLang="de-DE" sz="2600" dirty="0">
                <a:latin typeface="Arial" panose="020B0604020202020204" pitchFamily="34" charset="0"/>
              </a:rPr>
              <a:t>   on the road marked with suffering</a:t>
            </a:r>
          </a:p>
          <a:p>
            <a:pPr>
              <a:lnSpc>
                <a:spcPts val="2900"/>
              </a:lnSpc>
              <a:spcAft>
                <a:spcPts val="900"/>
              </a:spcAft>
            </a:pPr>
            <a:r>
              <a:rPr lang="en-US" altLang="de-DE" sz="2600" dirty="0">
                <a:latin typeface="Arial" panose="020B0604020202020204" pitchFamily="34" charset="0"/>
              </a:rPr>
              <a:t>though there’s pain in the offering,</a:t>
            </a:r>
            <a:br>
              <a:rPr lang="en-US" altLang="de-DE" sz="2600" dirty="0">
                <a:latin typeface="Arial" panose="020B0604020202020204" pitchFamily="34" charset="0"/>
              </a:rPr>
            </a:br>
            <a:r>
              <a:rPr lang="en-US" altLang="de-DE" sz="2600" dirty="0">
                <a:latin typeface="Arial" panose="020B0604020202020204" pitchFamily="34" charset="0"/>
              </a:rPr>
              <a:t>   blessed be your name!</a:t>
            </a:r>
          </a:p>
          <a:p>
            <a:pPr>
              <a:lnSpc>
                <a:spcPts val="2900"/>
              </a:lnSpc>
              <a:spcAft>
                <a:spcPts val="900"/>
              </a:spcAft>
            </a:pPr>
            <a:r>
              <a:rPr lang="en-US" altLang="de-DE" sz="2600" dirty="0">
                <a:latin typeface="Arial" panose="020B0604020202020204" pitchFamily="34" charset="0"/>
              </a:rPr>
              <a:t>Every blessing you pour out</a:t>
            </a:r>
            <a:br>
              <a:rPr lang="en-US" altLang="de-DE" sz="2600" dirty="0">
                <a:latin typeface="Arial" panose="020B0604020202020204" pitchFamily="34" charset="0"/>
              </a:rPr>
            </a:br>
            <a:r>
              <a:rPr lang="en-US" altLang="de-DE" sz="2600" dirty="0">
                <a:latin typeface="Arial" panose="020B0604020202020204" pitchFamily="34" charset="0"/>
              </a:rPr>
              <a:t>   I’ll turn back to praise</a:t>
            </a:r>
          </a:p>
          <a:p>
            <a:pPr>
              <a:lnSpc>
                <a:spcPts val="2900"/>
              </a:lnSpc>
              <a:spcAft>
                <a:spcPts val="900"/>
              </a:spcAft>
            </a:pPr>
            <a:r>
              <a:rPr lang="en-US" altLang="de-DE" sz="2600" dirty="0">
                <a:latin typeface="Arial" panose="020B0604020202020204" pitchFamily="34" charset="0"/>
              </a:rPr>
              <a:t>and when the darkness closes in, Lord,</a:t>
            </a:r>
            <a:br>
              <a:rPr lang="en-US" altLang="de-DE" sz="2600" dirty="0">
                <a:latin typeface="Arial" panose="020B0604020202020204" pitchFamily="34" charset="0"/>
              </a:rPr>
            </a:br>
            <a:r>
              <a:rPr lang="en-US" altLang="de-DE" sz="2600" dirty="0">
                <a:latin typeface="Arial" panose="020B0604020202020204" pitchFamily="34" charset="0"/>
              </a:rPr>
              <a:t>   still I will say: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717DBEBE-4905-2B0C-E589-1A8B15663CFF}"/>
              </a:ext>
            </a:extLst>
          </p:cNvPr>
          <p:cNvSpPr/>
          <p:nvPr/>
        </p:nvSpPr>
        <p:spPr>
          <a:xfrm>
            <a:off x="6767999" y="900000"/>
            <a:ext cx="5201393" cy="50976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ts val="2900"/>
              </a:lnSpc>
              <a:spcAft>
                <a:spcPts val="900"/>
              </a:spcAft>
              <a:buFontTx/>
              <a:buNone/>
            </a:pP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Gepriesen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sei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dein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Name</a:t>
            </a:r>
            <a:b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</a:b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 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wenn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die Sonne auf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mich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herabscheint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,</a:t>
            </a:r>
          </a:p>
          <a:p>
            <a:pPr>
              <a:lnSpc>
                <a:spcPts val="2900"/>
              </a:lnSpc>
              <a:spcAft>
                <a:spcPts val="900"/>
              </a:spcAft>
            </a:pP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wenn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meine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Welt “in Ordnung”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ist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,</a:t>
            </a:r>
            <a:b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</a:b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 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gepriesen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sei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dein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Name!</a:t>
            </a:r>
          </a:p>
          <a:p>
            <a:pPr>
              <a:lnSpc>
                <a:spcPts val="2900"/>
              </a:lnSpc>
              <a:spcAft>
                <a:spcPts val="900"/>
              </a:spcAft>
            </a:pP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Gepriesen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sei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dein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Name,</a:t>
            </a:r>
            <a:b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</a:b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  </a:t>
            </a:r>
            <a:r>
              <a:rPr lang="de-DE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auf dem von Leid geprägten Weg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,</a:t>
            </a:r>
          </a:p>
          <a:p>
            <a:pPr>
              <a:lnSpc>
                <a:spcPts val="2900"/>
              </a:lnSpc>
              <a:spcAft>
                <a:spcPts val="900"/>
              </a:spcAft>
            </a:pP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obwohl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das Opfer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schmerzhaft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ist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,</a:t>
            </a:r>
            <a:b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</a:b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 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gepriesen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sei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dein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Name!</a:t>
            </a:r>
          </a:p>
          <a:p>
            <a:pPr>
              <a:lnSpc>
                <a:spcPts val="2900"/>
              </a:lnSpc>
              <a:spcAft>
                <a:spcPts val="900"/>
              </a:spcAft>
            </a:pP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Jeden Segen, den du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ausgießt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,</a:t>
            </a:r>
            <a:b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</a:b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  will ich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dir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als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Lob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zurückgeben</a:t>
            </a:r>
            <a:endParaRPr lang="en-US" altLang="de-DE" sz="2000" i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</a:endParaRPr>
          </a:p>
          <a:p>
            <a:pPr>
              <a:lnSpc>
                <a:spcPts val="2900"/>
              </a:lnSpc>
              <a:spcAft>
                <a:spcPts val="900"/>
              </a:spcAft>
            </a:pP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und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wenn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die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Dunkelheit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kommt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, Herr,</a:t>
            </a:r>
            <a:b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</a:b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 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werde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ich immer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noch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sagen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656691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E32623-2EA4-DB0D-1AC5-BD0CD50847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FD1C16AF-BE72-92AD-3F56-6BFFE3EFD8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Blessed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Refrain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89E31902-9B2F-15FD-D8FB-B40F1A9CB324}"/>
              </a:ext>
            </a:extLst>
          </p:cNvPr>
          <p:cNvSpPr/>
          <p:nvPr/>
        </p:nvSpPr>
        <p:spPr>
          <a:xfrm>
            <a:off x="648000" y="900000"/>
            <a:ext cx="5940000" cy="21826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ts val="2900"/>
              </a:lnSpc>
              <a:spcAft>
                <a:spcPts val="900"/>
              </a:spcAft>
              <a:buFontTx/>
              <a:buNone/>
            </a:pPr>
            <a:r>
              <a:rPr lang="en-US" altLang="de-DE" sz="2600" dirty="0">
                <a:latin typeface="Arial" panose="020B0604020202020204" pitchFamily="34" charset="0"/>
              </a:rPr>
              <a:t>Blessed be the name of the Lord,</a:t>
            </a:r>
            <a:br>
              <a:rPr lang="en-US" altLang="de-DE" sz="2600" dirty="0">
                <a:latin typeface="Arial" panose="020B0604020202020204" pitchFamily="34" charset="0"/>
              </a:rPr>
            </a:br>
            <a:r>
              <a:rPr lang="en-US" altLang="de-DE" sz="2600" dirty="0">
                <a:latin typeface="Arial" panose="020B0604020202020204" pitchFamily="34" charset="0"/>
              </a:rPr>
              <a:t>   blessed be your name!</a:t>
            </a:r>
          </a:p>
          <a:p>
            <a:pPr eaLnBrk="1" hangingPunct="1">
              <a:lnSpc>
                <a:spcPts val="2900"/>
              </a:lnSpc>
              <a:spcAft>
                <a:spcPts val="900"/>
              </a:spcAft>
              <a:buFontTx/>
              <a:buNone/>
            </a:pPr>
            <a:endParaRPr lang="en-US" altLang="de-DE" sz="2600" dirty="0">
              <a:latin typeface="Arial" panose="020B0604020202020204" pitchFamily="34" charset="0"/>
            </a:endParaRPr>
          </a:p>
          <a:p>
            <a:pPr>
              <a:lnSpc>
                <a:spcPts val="2900"/>
              </a:lnSpc>
              <a:spcAft>
                <a:spcPts val="900"/>
              </a:spcAft>
            </a:pPr>
            <a:r>
              <a:rPr lang="en-US" altLang="de-DE" sz="2600" dirty="0">
                <a:latin typeface="Arial" panose="020B0604020202020204" pitchFamily="34" charset="0"/>
              </a:rPr>
              <a:t>Blessed be the name of the Lord,</a:t>
            </a:r>
            <a:br>
              <a:rPr lang="en-US" altLang="de-DE" sz="2600" dirty="0">
                <a:latin typeface="Arial" panose="020B0604020202020204" pitchFamily="34" charset="0"/>
              </a:rPr>
            </a:br>
            <a:r>
              <a:rPr lang="en-US" altLang="de-DE" sz="2600" dirty="0">
                <a:latin typeface="Arial" panose="020B0604020202020204" pitchFamily="34" charset="0"/>
              </a:rPr>
              <a:t>   blessed be your glorious name!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F2E2DB35-1A2B-6661-2CBA-8A6D3D41558F}"/>
              </a:ext>
            </a:extLst>
          </p:cNvPr>
          <p:cNvSpPr/>
          <p:nvPr/>
        </p:nvSpPr>
        <p:spPr>
          <a:xfrm>
            <a:off x="6768000" y="900000"/>
            <a:ext cx="5076000" cy="2148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ts val="2900"/>
              </a:lnSpc>
              <a:spcAft>
                <a:spcPts val="900"/>
              </a:spcAft>
              <a:buFontTx/>
              <a:buNone/>
            </a:pP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Gepriesen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sei der Name des Herrn,</a:t>
            </a:r>
            <a:b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</a:b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 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gepriesen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sei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dein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Name!</a:t>
            </a:r>
          </a:p>
          <a:p>
            <a:pPr eaLnBrk="1" hangingPunct="1">
              <a:lnSpc>
                <a:spcPts val="2900"/>
              </a:lnSpc>
              <a:spcAft>
                <a:spcPts val="900"/>
              </a:spcAft>
              <a:buFontTx/>
              <a:buNone/>
            </a:pPr>
            <a:endParaRPr lang="en-US" altLang="de-DE" sz="2000" i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</a:endParaRPr>
          </a:p>
          <a:p>
            <a:pPr>
              <a:lnSpc>
                <a:spcPts val="2900"/>
              </a:lnSpc>
              <a:spcAft>
                <a:spcPts val="900"/>
              </a:spcAft>
            </a:pP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Gepriesen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sei der Name des Herrn,</a:t>
            </a:r>
            <a:b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</a:b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 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gepriesen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sei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dein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herrlicher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Name!</a:t>
            </a:r>
          </a:p>
        </p:txBody>
      </p:sp>
    </p:spTree>
    <p:extLst>
      <p:ext uri="{BB962C8B-B14F-4D97-AF65-F5344CB8AC3E}">
        <p14:creationId xmlns:p14="http://schemas.microsoft.com/office/powerpoint/2010/main" val="2737123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1610F0-4057-93B4-E714-58630280D6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73DFA55B-704F-8664-1B4E-00F695C4B0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Blessed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Bridge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61575EEA-F988-5140-9B88-D74E9CE98887}"/>
              </a:ext>
            </a:extLst>
          </p:cNvPr>
          <p:cNvSpPr/>
          <p:nvPr/>
        </p:nvSpPr>
        <p:spPr>
          <a:xfrm>
            <a:off x="648000" y="900000"/>
            <a:ext cx="5940000" cy="3901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ts val="2900"/>
              </a:lnSpc>
              <a:spcAft>
                <a:spcPts val="900"/>
              </a:spcAft>
              <a:buFontTx/>
              <a:buNone/>
            </a:pPr>
            <a:r>
              <a:rPr lang="en-US" altLang="de-DE" sz="2600" dirty="0">
                <a:latin typeface="Arial" panose="020B0604020202020204" pitchFamily="34" charset="0"/>
              </a:rPr>
              <a:t>You give and take away,</a:t>
            </a:r>
            <a:br>
              <a:rPr lang="en-US" altLang="de-DE" sz="2600" dirty="0">
                <a:latin typeface="Arial" panose="020B0604020202020204" pitchFamily="34" charset="0"/>
              </a:rPr>
            </a:br>
            <a:r>
              <a:rPr lang="en-US" altLang="de-DE" sz="2600" dirty="0">
                <a:latin typeface="Arial" panose="020B0604020202020204" pitchFamily="34" charset="0"/>
              </a:rPr>
              <a:t>   you give and take away.</a:t>
            </a:r>
          </a:p>
          <a:p>
            <a:pPr>
              <a:lnSpc>
                <a:spcPts val="2900"/>
              </a:lnSpc>
              <a:spcAft>
                <a:spcPts val="900"/>
              </a:spcAft>
            </a:pPr>
            <a:r>
              <a:rPr lang="en-US" altLang="de-DE" sz="2600" dirty="0">
                <a:latin typeface="Arial" panose="020B0604020202020204" pitchFamily="34" charset="0"/>
              </a:rPr>
              <a:t>My heart will choose to say,</a:t>
            </a:r>
            <a:br>
              <a:rPr lang="en-US" altLang="de-DE" sz="2600" dirty="0">
                <a:latin typeface="Arial" panose="020B0604020202020204" pitchFamily="34" charset="0"/>
              </a:rPr>
            </a:br>
            <a:r>
              <a:rPr lang="en-US" altLang="de-DE" sz="2600" dirty="0">
                <a:latin typeface="Arial" panose="020B0604020202020204" pitchFamily="34" charset="0"/>
              </a:rPr>
              <a:t>   Lord, blessed be your name!</a:t>
            </a:r>
          </a:p>
          <a:p>
            <a:pPr>
              <a:lnSpc>
                <a:spcPts val="2900"/>
              </a:lnSpc>
              <a:spcAft>
                <a:spcPts val="900"/>
              </a:spcAft>
            </a:pPr>
            <a:endParaRPr lang="en-US" altLang="de-DE" sz="2600" dirty="0">
              <a:latin typeface="Arial" panose="020B0604020202020204" pitchFamily="34" charset="0"/>
            </a:endParaRPr>
          </a:p>
          <a:p>
            <a:pPr>
              <a:lnSpc>
                <a:spcPts val="2900"/>
              </a:lnSpc>
              <a:spcAft>
                <a:spcPts val="900"/>
              </a:spcAft>
            </a:pPr>
            <a:r>
              <a:rPr lang="en-US" altLang="de-DE" sz="2600" dirty="0">
                <a:latin typeface="Arial" panose="020B0604020202020204" pitchFamily="34" charset="0"/>
              </a:rPr>
              <a:t>You give and take away,</a:t>
            </a:r>
            <a:br>
              <a:rPr lang="en-US" altLang="de-DE" sz="2600" dirty="0">
                <a:latin typeface="Arial" panose="020B0604020202020204" pitchFamily="34" charset="0"/>
              </a:rPr>
            </a:br>
            <a:r>
              <a:rPr lang="en-US" altLang="de-DE" sz="2600" dirty="0">
                <a:latin typeface="Arial" panose="020B0604020202020204" pitchFamily="34" charset="0"/>
              </a:rPr>
              <a:t>   you give and take away.</a:t>
            </a:r>
          </a:p>
          <a:p>
            <a:pPr>
              <a:lnSpc>
                <a:spcPts val="2900"/>
              </a:lnSpc>
              <a:spcAft>
                <a:spcPts val="900"/>
              </a:spcAft>
            </a:pPr>
            <a:r>
              <a:rPr lang="en-US" altLang="de-DE" sz="2600" dirty="0">
                <a:latin typeface="Arial" panose="020B0604020202020204" pitchFamily="34" charset="0"/>
              </a:rPr>
              <a:t>My heart will choose to say,</a:t>
            </a:r>
            <a:br>
              <a:rPr lang="en-US" altLang="de-DE" sz="2600" dirty="0">
                <a:latin typeface="Arial" panose="020B0604020202020204" pitchFamily="34" charset="0"/>
              </a:rPr>
            </a:br>
            <a:r>
              <a:rPr lang="en-US" altLang="de-DE" sz="2600" dirty="0">
                <a:latin typeface="Arial" panose="020B0604020202020204" pitchFamily="34" charset="0"/>
              </a:rPr>
              <a:t>   Lord, blessed be your name!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09146DBB-86D3-9AD5-292F-4A2A6109B71B}"/>
              </a:ext>
            </a:extLst>
          </p:cNvPr>
          <p:cNvSpPr/>
          <p:nvPr/>
        </p:nvSpPr>
        <p:spPr>
          <a:xfrm>
            <a:off x="6768000" y="900000"/>
            <a:ext cx="5076000" cy="38665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ts val="2900"/>
              </a:lnSpc>
              <a:spcAft>
                <a:spcPts val="900"/>
              </a:spcAft>
              <a:buFontTx/>
              <a:buNone/>
            </a:pP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Du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gibst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und du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nimmst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,</a:t>
            </a:r>
            <a:b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</a:b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  du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gibst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und du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nimmst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.</a:t>
            </a:r>
          </a:p>
          <a:p>
            <a:pPr>
              <a:lnSpc>
                <a:spcPts val="2900"/>
              </a:lnSpc>
              <a:spcAft>
                <a:spcPts val="900"/>
              </a:spcAft>
            </a:pPr>
            <a:r>
              <a:rPr lang="de-DE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Von Herzen will ich sagen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:</a:t>
            </a:r>
            <a:b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</a:b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  Herr,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dein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Name sei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gepriesen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!</a:t>
            </a:r>
          </a:p>
          <a:p>
            <a:pPr>
              <a:lnSpc>
                <a:spcPts val="2900"/>
              </a:lnSpc>
              <a:spcAft>
                <a:spcPts val="900"/>
              </a:spcAft>
            </a:pPr>
            <a:endParaRPr lang="en-US" altLang="de-DE" sz="2000" i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</a:endParaRPr>
          </a:p>
          <a:p>
            <a:pPr>
              <a:lnSpc>
                <a:spcPts val="2900"/>
              </a:lnSpc>
              <a:spcAft>
                <a:spcPts val="900"/>
              </a:spcAft>
            </a:pP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Du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gibst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und du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nimmst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,</a:t>
            </a:r>
            <a:b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</a:b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  du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gibst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und du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nimmst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.</a:t>
            </a:r>
          </a:p>
          <a:p>
            <a:pPr>
              <a:lnSpc>
                <a:spcPts val="2900"/>
              </a:lnSpc>
              <a:spcAft>
                <a:spcPts val="900"/>
              </a:spcAft>
            </a:pPr>
            <a:r>
              <a:rPr lang="de-DE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Von Herzen will ich sagen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:</a:t>
            </a:r>
            <a:b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</a:b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  Herr,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dein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Name sei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gepriesen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098084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E17146-B5D0-7538-F826-727AB8FD1C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8D4F3BF7-F918-8C7A-AD9E-180C08772C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Blessed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Refrain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548CF6E6-EBD0-BEC3-EE26-DBD370E2FC6A}"/>
              </a:ext>
            </a:extLst>
          </p:cNvPr>
          <p:cNvSpPr/>
          <p:nvPr/>
        </p:nvSpPr>
        <p:spPr>
          <a:xfrm>
            <a:off x="648000" y="900000"/>
            <a:ext cx="5940000" cy="21826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ts val="2900"/>
              </a:lnSpc>
              <a:spcAft>
                <a:spcPts val="900"/>
              </a:spcAft>
              <a:buFontTx/>
              <a:buNone/>
            </a:pPr>
            <a:r>
              <a:rPr lang="en-US" altLang="de-DE" sz="2600" dirty="0">
                <a:latin typeface="Arial" panose="020B0604020202020204" pitchFamily="34" charset="0"/>
              </a:rPr>
              <a:t>Blessed be the name of the Lord,</a:t>
            </a:r>
            <a:br>
              <a:rPr lang="en-US" altLang="de-DE" sz="2600" dirty="0">
                <a:latin typeface="Arial" panose="020B0604020202020204" pitchFamily="34" charset="0"/>
              </a:rPr>
            </a:br>
            <a:r>
              <a:rPr lang="en-US" altLang="de-DE" sz="2600" dirty="0">
                <a:latin typeface="Arial" panose="020B0604020202020204" pitchFamily="34" charset="0"/>
              </a:rPr>
              <a:t>   blessed be your name!</a:t>
            </a:r>
          </a:p>
          <a:p>
            <a:pPr eaLnBrk="1" hangingPunct="1">
              <a:lnSpc>
                <a:spcPts val="2900"/>
              </a:lnSpc>
              <a:spcAft>
                <a:spcPts val="900"/>
              </a:spcAft>
              <a:buFontTx/>
              <a:buNone/>
            </a:pPr>
            <a:endParaRPr lang="en-US" altLang="de-DE" sz="2600" dirty="0">
              <a:latin typeface="Arial" panose="020B0604020202020204" pitchFamily="34" charset="0"/>
            </a:endParaRPr>
          </a:p>
          <a:p>
            <a:pPr>
              <a:lnSpc>
                <a:spcPts val="2900"/>
              </a:lnSpc>
              <a:spcAft>
                <a:spcPts val="900"/>
              </a:spcAft>
            </a:pPr>
            <a:r>
              <a:rPr lang="en-US" altLang="de-DE" sz="2600" dirty="0">
                <a:latin typeface="Arial" panose="020B0604020202020204" pitchFamily="34" charset="0"/>
              </a:rPr>
              <a:t>Blessed be the name of the Lord,</a:t>
            </a:r>
            <a:br>
              <a:rPr lang="en-US" altLang="de-DE" sz="2600" dirty="0">
                <a:latin typeface="Arial" panose="020B0604020202020204" pitchFamily="34" charset="0"/>
              </a:rPr>
            </a:br>
            <a:r>
              <a:rPr lang="en-US" altLang="de-DE" sz="2600" dirty="0">
                <a:latin typeface="Arial" panose="020B0604020202020204" pitchFamily="34" charset="0"/>
              </a:rPr>
              <a:t>   blessed be your glorious name!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792B3727-E0EE-B431-195F-F00D436E8C8E}"/>
              </a:ext>
            </a:extLst>
          </p:cNvPr>
          <p:cNvSpPr/>
          <p:nvPr/>
        </p:nvSpPr>
        <p:spPr>
          <a:xfrm>
            <a:off x="6768000" y="900000"/>
            <a:ext cx="5076000" cy="2148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ts val="2900"/>
              </a:lnSpc>
              <a:spcAft>
                <a:spcPts val="900"/>
              </a:spcAft>
              <a:buFontTx/>
              <a:buNone/>
            </a:pP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Gepriesen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sei der Name des Herrn,</a:t>
            </a:r>
            <a:b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</a:b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 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gepriesen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sei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dein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Name!</a:t>
            </a:r>
          </a:p>
          <a:p>
            <a:pPr eaLnBrk="1" hangingPunct="1">
              <a:lnSpc>
                <a:spcPts val="2900"/>
              </a:lnSpc>
              <a:spcAft>
                <a:spcPts val="900"/>
              </a:spcAft>
              <a:buFontTx/>
              <a:buNone/>
            </a:pPr>
            <a:endParaRPr lang="en-US" altLang="de-DE" sz="2000" i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</a:endParaRPr>
          </a:p>
          <a:p>
            <a:pPr>
              <a:lnSpc>
                <a:spcPts val="2900"/>
              </a:lnSpc>
              <a:spcAft>
                <a:spcPts val="900"/>
              </a:spcAft>
            </a:pP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Gepriesen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sei der Name des Herrn,</a:t>
            </a:r>
            <a:b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</a:b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 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gepriesen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sei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dein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herrlicher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Name!</a:t>
            </a:r>
          </a:p>
        </p:txBody>
      </p:sp>
    </p:spTree>
    <p:extLst>
      <p:ext uri="{BB962C8B-B14F-4D97-AF65-F5344CB8AC3E}">
        <p14:creationId xmlns:p14="http://schemas.microsoft.com/office/powerpoint/2010/main" val="2404880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D86C0E-2D6C-8A4E-47FC-62FBF482D1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CA5BFBE8-72B4-27CF-FFB1-0C7CE247FA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Blessed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Schluss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98F16802-D5B0-6CD0-9414-A897DAFC563B}"/>
              </a:ext>
            </a:extLst>
          </p:cNvPr>
          <p:cNvSpPr/>
          <p:nvPr/>
        </p:nvSpPr>
        <p:spPr>
          <a:xfrm>
            <a:off x="648000" y="900000"/>
            <a:ext cx="5940000" cy="45037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ts val="2900"/>
              </a:lnSpc>
              <a:spcAft>
                <a:spcPts val="900"/>
              </a:spcAft>
              <a:buFontTx/>
              <a:buNone/>
            </a:pPr>
            <a:r>
              <a:rPr lang="en-US" altLang="de-DE" sz="2000" i="1" dirty="0">
                <a:latin typeface="Arial" panose="020B0604020202020204" pitchFamily="34" charset="0"/>
              </a:rPr>
              <a:t>(</a:t>
            </a:r>
            <a:r>
              <a:rPr lang="en-US" altLang="de-DE" sz="2000" i="1" dirty="0" err="1">
                <a:latin typeface="Arial" panose="020B0604020202020204" pitchFamily="34" charset="0"/>
              </a:rPr>
              <a:t>Zwischenspiel</a:t>
            </a:r>
            <a:r>
              <a:rPr lang="en-US" altLang="de-DE" sz="2000" i="1" dirty="0">
                <a:latin typeface="Arial" panose="020B0604020202020204" pitchFamily="34" charset="0"/>
              </a:rPr>
              <a:t>)</a:t>
            </a:r>
          </a:p>
          <a:p>
            <a:pPr eaLnBrk="1" hangingPunct="1">
              <a:lnSpc>
                <a:spcPts val="2900"/>
              </a:lnSpc>
              <a:spcAft>
                <a:spcPts val="900"/>
              </a:spcAft>
              <a:buFontTx/>
              <a:buNone/>
            </a:pPr>
            <a:endParaRPr lang="en-US" altLang="de-DE" sz="2600" dirty="0">
              <a:latin typeface="Arial" panose="020B0604020202020204" pitchFamily="34" charset="0"/>
            </a:endParaRPr>
          </a:p>
          <a:p>
            <a:pPr eaLnBrk="1" hangingPunct="1">
              <a:lnSpc>
                <a:spcPts val="2900"/>
              </a:lnSpc>
              <a:spcAft>
                <a:spcPts val="900"/>
              </a:spcAft>
              <a:buFontTx/>
              <a:buNone/>
            </a:pPr>
            <a:endParaRPr lang="en-US" altLang="de-DE" sz="2600" dirty="0">
              <a:latin typeface="Arial" panose="020B0604020202020204" pitchFamily="34" charset="0"/>
            </a:endParaRPr>
          </a:p>
          <a:p>
            <a:pPr eaLnBrk="1" hangingPunct="1">
              <a:lnSpc>
                <a:spcPts val="2900"/>
              </a:lnSpc>
              <a:spcAft>
                <a:spcPts val="900"/>
              </a:spcAft>
              <a:buFontTx/>
              <a:buNone/>
            </a:pPr>
            <a:r>
              <a:rPr lang="en-US" altLang="de-DE" sz="2600" dirty="0">
                <a:latin typeface="Arial" panose="020B0604020202020204" pitchFamily="34" charset="0"/>
              </a:rPr>
              <a:t>Blessed be the name of the Lord,</a:t>
            </a:r>
            <a:br>
              <a:rPr lang="en-US" altLang="de-DE" sz="2600" dirty="0">
                <a:latin typeface="Arial" panose="020B0604020202020204" pitchFamily="34" charset="0"/>
              </a:rPr>
            </a:br>
            <a:r>
              <a:rPr lang="en-US" altLang="de-DE" sz="2600" dirty="0">
                <a:latin typeface="Arial" panose="020B0604020202020204" pitchFamily="34" charset="0"/>
              </a:rPr>
              <a:t>   blessed be your name!</a:t>
            </a:r>
          </a:p>
          <a:p>
            <a:pPr eaLnBrk="1" hangingPunct="1">
              <a:lnSpc>
                <a:spcPts val="2900"/>
              </a:lnSpc>
              <a:spcAft>
                <a:spcPts val="900"/>
              </a:spcAft>
              <a:buFontTx/>
              <a:buNone/>
            </a:pPr>
            <a:endParaRPr lang="en-US" altLang="de-DE" sz="2600" dirty="0">
              <a:latin typeface="Arial" panose="020B0604020202020204" pitchFamily="34" charset="0"/>
            </a:endParaRPr>
          </a:p>
          <a:p>
            <a:pPr>
              <a:lnSpc>
                <a:spcPts val="2900"/>
              </a:lnSpc>
              <a:spcAft>
                <a:spcPts val="900"/>
              </a:spcAft>
            </a:pPr>
            <a:r>
              <a:rPr lang="en-US" altLang="de-DE" sz="2600" dirty="0">
                <a:latin typeface="Arial" panose="020B0604020202020204" pitchFamily="34" charset="0"/>
              </a:rPr>
              <a:t>Blessed be the name of the Lord,</a:t>
            </a:r>
            <a:br>
              <a:rPr lang="en-US" altLang="de-DE" sz="2600" dirty="0">
                <a:latin typeface="Arial" panose="020B0604020202020204" pitchFamily="34" charset="0"/>
              </a:rPr>
            </a:br>
            <a:r>
              <a:rPr lang="en-US" altLang="de-DE" sz="2600" dirty="0">
                <a:latin typeface="Arial" panose="020B0604020202020204" pitchFamily="34" charset="0"/>
              </a:rPr>
              <a:t>   blessed be your glorious name,</a:t>
            </a:r>
          </a:p>
          <a:p>
            <a:pPr>
              <a:lnSpc>
                <a:spcPts val="2900"/>
              </a:lnSpc>
              <a:spcAft>
                <a:spcPts val="900"/>
              </a:spcAft>
            </a:pPr>
            <a:r>
              <a:rPr lang="en-US" altLang="de-DE" sz="2600" dirty="0">
                <a:latin typeface="Arial" panose="020B0604020202020204" pitchFamily="34" charset="0"/>
              </a:rPr>
              <a:t>   your glorious name,</a:t>
            </a:r>
            <a:br>
              <a:rPr lang="en-US" altLang="de-DE" sz="2600" dirty="0">
                <a:latin typeface="Arial" panose="020B0604020202020204" pitchFamily="34" charset="0"/>
              </a:rPr>
            </a:br>
            <a:r>
              <a:rPr lang="en-US" altLang="de-DE" sz="2600" dirty="0">
                <a:latin typeface="Arial" panose="020B0604020202020204" pitchFamily="34" charset="0"/>
              </a:rPr>
              <a:t>   your glorious name.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E343A262-25DE-CB08-BB15-F45F54219BA6}"/>
              </a:ext>
            </a:extLst>
          </p:cNvPr>
          <p:cNvSpPr/>
          <p:nvPr/>
        </p:nvSpPr>
        <p:spPr>
          <a:xfrm>
            <a:off x="6768000" y="900000"/>
            <a:ext cx="5076000" cy="44692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ts val="2900"/>
              </a:lnSpc>
              <a:spcAft>
                <a:spcPts val="900"/>
              </a:spcAft>
              <a:buFontTx/>
              <a:buNone/>
            </a:pPr>
            <a:endParaRPr lang="en-US" altLang="de-DE" sz="2000" i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2900"/>
              </a:lnSpc>
              <a:spcAft>
                <a:spcPts val="900"/>
              </a:spcAft>
              <a:buFontTx/>
              <a:buNone/>
            </a:pPr>
            <a:endParaRPr lang="en-US" altLang="de-DE" sz="2000" i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2900"/>
              </a:lnSpc>
              <a:spcAft>
                <a:spcPts val="900"/>
              </a:spcAft>
              <a:buFontTx/>
              <a:buNone/>
            </a:pPr>
            <a:endParaRPr lang="en-US" altLang="de-DE" sz="2000" i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2900"/>
              </a:lnSpc>
              <a:spcAft>
                <a:spcPts val="900"/>
              </a:spcAft>
              <a:buFontTx/>
              <a:buNone/>
            </a:pP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Gepriesen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sei der Name des Herrn,</a:t>
            </a:r>
            <a:b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</a:b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 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gepriesen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sei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dein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Name!</a:t>
            </a:r>
          </a:p>
          <a:p>
            <a:pPr eaLnBrk="1" hangingPunct="1">
              <a:lnSpc>
                <a:spcPts val="2900"/>
              </a:lnSpc>
              <a:spcAft>
                <a:spcPts val="900"/>
              </a:spcAft>
              <a:buFontTx/>
              <a:buNone/>
            </a:pPr>
            <a:endParaRPr lang="en-US" altLang="de-DE" sz="2000" i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</a:endParaRPr>
          </a:p>
          <a:p>
            <a:pPr>
              <a:lnSpc>
                <a:spcPts val="2900"/>
              </a:lnSpc>
              <a:spcAft>
                <a:spcPts val="900"/>
              </a:spcAft>
            </a:pP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Gepriesen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sei der Name des Herrn,</a:t>
            </a:r>
            <a:b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</a:b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 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gepriesen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sei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dein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herrlicher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Name,</a:t>
            </a:r>
          </a:p>
          <a:p>
            <a:pPr>
              <a:lnSpc>
                <a:spcPts val="2900"/>
              </a:lnSpc>
              <a:spcAft>
                <a:spcPts val="900"/>
              </a:spcAft>
            </a:pP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 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dein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herrlicher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Name,</a:t>
            </a:r>
            <a:b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</a:b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 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dein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de-DE" sz="20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herrlicher</a:t>
            </a:r>
            <a:r>
              <a:rPr lang="en-US" altLang="de-DE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Name.</a:t>
            </a:r>
          </a:p>
        </p:txBody>
      </p:sp>
    </p:spTree>
    <p:extLst>
      <p:ext uri="{BB962C8B-B14F-4D97-AF65-F5344CB8AC3E}">
        <p14:creationId xmlns:p14="http://schemas.microsoft.com/office/powerpoint/2010/main" val="3189771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823</Words>
  <Application>Microsoft Office PowerPoint</Application>
  <PresentationFormat>Breitbild</PresentationFormat>
  <Paragraphs>95</Paragraphs>
  <Slides>10</Slides>
  <Notes>9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3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Microsoft Powerpoint 2021</cp:lastModifiedBy>
  <cp:revision>27</cp:revision>
  <dcterms:created xsi:type="dcterms:W3CDTF">2021-02-13T13:45:06Z</dcterms:created>
  <dcterms:modified xsi:type="dcterms:W3CDTF">2026-02-26T16:04:49Z</dcterms:modified>
</cp:coreProperties>
</file>