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 err="1">
                <a:latin typeface="Arial" panose="020B0604020202020204" pitchFamily="34" charset="0"/>
              </a:rPr>
              <a:t>Awesome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God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Awesome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625642" y="1043731"/>
            <a:ext cx="1127108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When he rolls up his sleeves he </a:t>
            </a:r>
            <a:r>
              <a:rPr lang="en-US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ain't</a:t>
            </a: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just </a:t>
            </a:r>
            <a:r>
              <a:rPr lang="en-US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puttin</a:t>
            </a: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' on the ritz,</a:t>
            </a:r>
            <a:b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our God is an awesome God.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There is thunder in his footsteps and lightning in his fist,</a:t>
            </a:r>
            <a:b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our God is an awesome God.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Well, the Lord wasn't joking, when he kicked '</a:t>
            </a:r>
            <a:r>
              <a:rPr lang="en-US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em</a:t>
            </a: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out of Eden,</a:t>
            </a:r>
            <a:b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It wasn't for no reason that he shed his blood.,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His return is very close and so you better be believing</a:t>
            </a:r>
            <a:b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that our God is an awesome God.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Awesome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625642" y="1932730"/>
            <a:ext cx="1127108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Our God is an awesome God,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 reigns from heaven above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with wisdom power and love.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Our God is an awesome God</a:t>
            </a:r>
          </a:p>
        </p:txBody>
      </p:sp>
    </p:spTree>
    <p:extLst>
      <p:ext uri="{BB962C8B-B14F-4D97-AF65-F5344CB8AC3E}">
        <p14:creationId xmlns:p14="http://schemas.microsoft.com/office/powerpoint/2010/main" val="708246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Awesome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625642" y="1043731"/>
            <a:ext cx="1127108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And when the sky was starless in the void of the night,</a:t>
            </a:r>
            <a:b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our God is an awesome God.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 spoke into the darkness and created the light,</a:t>
            </a:r>
            <a:b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our God is an awesome God.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Judgment and wrath he poured out on Sodom,</a:t>
            </a:r>
            <a:b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mercy and grace he gave us at the cross.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 hope that we have not too quickly forgotten</a:t>
            </a:r>
            <a:b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that our God is an awesome God.</a:t>
            </a:r>
          </a:p>
        </p:txBody>
      </p:sp>
    </p:spTree>
    <p:extLst>
      <p:ext uri="{BB962C8B-B14F-4D97-AF65-F5344CB8AC3E}">
        <p14:creationId xmlns:p14="http://schemas.microsoft.com/office/powerpoint/2010/main" val="856457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Awesome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625642" y="1932730"/>
            <a:ext cx="1127108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Our God is an awesome God,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 reigns from heaven above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with wisdom power and love.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Our God is an awesome God</a:t>
            </a:r>
          </a:p>
        </p:txBody>
      </p:sp>
    </p:spTree>
    <p:extLst>
      <p:ext uri="{BB962C8B-B14F-4D97-AF65-F5344CB8AC3E}">
        <p14:creationId xmlns:p14="http://schemas.microsoft.com/office/powerpoint/2010/main" val="2045311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Breitbild</PresentationFormat>
  <Paragraphs>23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20</cp:revision>
  <dcterms:created xsi:type="dcterms:W3CDTF">2021-02-13T13:45:06Z</dcterms:created>
  <dcterms:modified xsi:type="dcterms:W3CDTF">2021-06-24T14:07:29Z</dcterms:modified>
</cp:coreProperties>
</file>