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4" r:id="rId4"/>
    <p:sldId id="265" r:id="rId5"/>
    <p:sldId id="266" r:id="rId6"/>
    <p:sldId id="267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850159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Alles was atmet (Unser Gott ist heilig)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und 2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Alles, was atmet (Unser Gott ist heilig)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1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0D48E1DB-8E43-917E-DFDF-3493D88F2C37}"/>
              </a:ext>
            </a:extLst>
          </p:cNvPr>
          <p:cNvSpPr/>
          <p:nvPr/>
        </p:nvSpPr>
        <p:spPr>
          <a:xfrm>
            <a:off x="895349" y="2024513"/>
            <a:ext cx="11001375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Unser Gott ist heilig, unser Gott ist mächtig.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Lobt den Herrn im Himmel, lobt ihn auf der Erde.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Lobt den Herrn mit Singen, lobt den Herrn mit Tanzen.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Lobt ihn voll Freude, lobt ihn von Herzen, lobt unsern Gott.</a:t>
            </a:r>
          </a:p>
        </p:txBody>
      </p:sp>
    </p:spTree>
    <p:extLst>
      <p:ext uri="{BB962C8B-B14F-4D97-AF65-F5344CB8AC3E}">
        <p14:creationId xmlns:p14="http://schemas.microsoft.com/office/powerpoint/2010/main" val="459480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Alles, was atmet (Unser Gott ist heilig)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0D48E1DB-8E43-917E-DFDF-3493D88F2C37}"/>
              </a:ext>
            </a:extLst>
          </p:cNvPr>
          <p:cNvSpPr/>
          <p:nvPr/>
        </p:nvSpPr>
        <p:spPr>
          <a:xfrm>
            <a:off x="895349" y="2024513"/>
            <a:ext cx="11001375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Alles, was atmet, lobe den Herrn,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alles, was atmet, lobe den Herrn!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Halleluja, halleluja,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alles, was atmet, lobe den Herrn!</a:t>
            </a:r>
          </a:p>
        </p:txBody>
      </p:sp>
    </p:spTree>
    <p:extLst>
      <p:ext uri="{BB962C8B-B14F-4D97-AF65-F5344CB8AC3E}">
        <p14:creationId xmlns:p14="http://schemas.microsoft.com/office/powerpoint/2010/main" val="3678143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Alles, was atmet (Unser Gott ist heilig)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2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0D48E1DB-8E43-917E-DFDF-3493D88F2C37}"/>
              </a:ext>
            </a:extLst>
          </p:cNvPr>
          <p:cNvSpPr/>
          <p:nvPr/>
        </p:nvSpPr>
        <p:spPr>
          <a:xfrm>
            <a:off x="895349" y="2024513"/>
            <a:ext cx="11001375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Lobt den Herrn mit Trommeln, lobt den Herrn mit Zimbeln.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Lobt ihn mit Posaunen, lobt ihn auf den Saiten.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Spielt zu seiner Ehre, gebt ihm euer Bestes.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Lobt ihn voll Freude, lobt ihn von Herzen, lobt unsern Gott.</a:t>
            </a:r>
          </a:p>
        </p:txBody>
      </p:sp>
    </p:spTree>
    <p:extLst>
      <p:ext uri="{BB962C8B-B14F-4D97-AF65-F5344CB8AC3E}">
        <p14:creationId xmlns:p14="http://schemas.microsoft.com/office/powerpoint/2010/main" val="3516021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Alles, was atmet (Unser Gott ist heilig)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0D48E1DB-8E43-917E-DFDF-3493D88F2C37}"/>
              </a:ext>
            </a:extLst>
          </p:cNvPr>
          <p:cNvSpPr/>
          <p:nvPr/>
        </p:nvSpPr>
        <p:spPr>
          <a:xfrm>
            <a:off x="895349" y="2024513"/>
            <a:ext cx="11001375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Alles, was atmet, lobe den Herrn,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alles, was atmet, lobe den Herrn!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Halleluja, halleluja,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alles, was atmet, lobe den Herrn!</a:t>
            </a:r>
          </a:p>
        </p:txBody>
      </p:sp>
    </p:spTree>
    <p:extLst>
      <p:ext uri="{BB962C8B-B14F-4D97-AF65-F5344CB8AC3E}">
        <p14:creationId xmlns:p14="http://schemas.microsoft.com/office/powerpoint/2010/main" val="314991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</Words>
  <Application>Microsoft Office PowerPoint</Application>
  <PresentationFormat>Breitbild</PresentationFormat>
  <Paragraphs>25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16</cp:revision>
  <dcterms:created xsi:type="dcterms:W3CDTF">2021-02-13T13:45:06Z</dcterms:created>
  <dcterms:modified xsi:type="dcterms:W3CDTF">2024-08-30T17:38:18Z</dcterms:modified>
</cp:coreProperties>
</file>