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54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Above all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950853"/>
            <a:ext cx="9608997" cy="4355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Above all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powers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above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kings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Vor allen Mächten, vor allen Königen,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above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nature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and all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created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things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vor aller Natur und allen geschaffenen Dingen,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above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wisdom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and all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ways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man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vor aller Weisheit und allen Wegen des Menschen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were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here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before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world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began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warst Du hier, bevor die Welt begann.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950853"/>
            <a:ext cx="9608997" cy="4355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Above all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kingdoms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above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thrones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Über alle Königreiche, über alle Throne,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above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wonders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world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has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ever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known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über alle Wunder, die die Welt je gekannt hat,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above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wealth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treasures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earth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über allen Reichtum und die Schätze der Erde hinaus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there's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no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way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measure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what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you're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worth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gibt es keine Möglichkeit, zu messen was du wert bist.</a:t>
            </a:r>
          </a:p>
        </p:txBody>
      </p:sp>
    </p:spTree>
    <p:extLst>
      <p:ext uri="{BB962C8B-B14F-4D97-AF65-F5344CB8AC3E}">
        <p14:creationId xmlns:p14="http://schemas.microsoft.com/office/powerpoint/2010/main" val="1423755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950853"/>
            <a:ext cx="9608997" cy="5433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Crucified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laid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behind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stone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Gekreuzigt, hinter den Stein gelegt.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lived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die,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rejected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alone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Du lebtest um zu sterben, abgelehnt und allein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Like a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rose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trampled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on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ground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Wie eine Rose, zertrampelt auf dem Boden,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took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fall and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thought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me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hast Du den Fall auf Dich genommen und dachtest an mich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above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all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über alles.</a:t>
            </a:r>
            <a:endParaRPr lang="de-DE" altLang="de-DE" sz="3200" i="1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490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950853"/>
            <a:ext cx="9608997" cy="4355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Above all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powers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above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kings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Vor allen Mächten, vor allen Königen,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above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nature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and all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created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things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vor aller Natur und allen geschaffenen Dingen,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above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wisdom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and all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ways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man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vor aller Weisheit und allen Wegen des Menschen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were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here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before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world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began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warst Du hier, bevor die Welt begann.</a:t>
            </a:r>
          </a:p>
        </p:txBody>
      </p:sp>
    </p:spTree>
    <p:extLst>
      <p:ext uri="{BB962C8B-B14F-4D97-AF65-F5344CB8AC3E}">
        <p14:creationId xmlns:p14="http://schemas.microsoft.com/office/powerpoint/2010/main" val="2884692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950853"/>
            <a:ext cx="9608997" cy="4355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Above all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kingdoms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above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thrones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Über alle Königreiche, über alle Throne,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above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wonders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world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has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ever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known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über alle Wunder, die die Welt je gekannt hat,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above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all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wealth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treasures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earth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über allen Reichtum und die Schätze der Erde hinaus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there's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no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way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measure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what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you're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worth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gibt es keine Möglichkeit, zu messen was du wert bist.</a:t>
            </a:r>
          </a:p>
        </p:txBody>
      </p:sp>
    </p:spTree>
    <p:extLst>
      <p:ext uri="{BB962C8B-B14F-4D97-AF65-F5344CB8AC3E}">
        <p14:creationId xmlns:p14="http://schemas.microsoft.com/office/powerpoint/2010/main" val="3899376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950853"/>
            <a:ext cx="9608997" cy="5433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Crucified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laid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behind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stone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Gekreuzigt, hinter den Stein gelegt.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lived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die,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rejected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alone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Du lebtest um zu sterben, abgelehnt und allein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Like a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rose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trampled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on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ground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Wie eine Rose, zertrampelt auf dem Boden,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took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fall and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thought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me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hast Du den Fall auf Dich genommen und dachtest an mich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above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all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2400" i="1" dirty="0">
                <a:latin typeface="Arial" panose="020B0604020202020204" pitchFamily="34" charset="0"/>
                <a:cs typeface="Times New Roman" panose="02020603050405020304" pitchFamily="18" charset="0"/>
              </a:rPr>
              <a:t>über alles.</a:t>
            </a:r>
            <a:endParaRPr lang="de-DE" altLang="de-DE" sz="3200" i="1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4863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446</Words>
  <Application>Microsoft Office PowerPoint</Application>
  <PresentationFormat>Breitbild</PresentationFormat>
  <Paragraphs>33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11</cp:revision>
  <dcterms:created xsi:type="dcterms:W3CDTF">2021-02-13T13:45:06Z</dcterms:created>
  <dcterms:modified xsi:type="dcterms:W3CDTF">2022-05-13T00:26:29Z</dcterms:modified>
</cp:coreProperties>
</file>