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65" r:id="rId4"/>
    <p:sldId id="259" r:id="rId5"/>
    <p:sldId id="266" r:id="rId6"/>
    <p:sldId id="267" r:id="rId7"/>
    <p:sldId id="268" r:id="rId8"/>
    <p:sldId id="269" r:id="rId9"/>
    <p:sldId id="270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B86C6-3050-4E10-A9C8-562E50DA01FF}" type="datetimeFigureOut">
              <a:rPr lang="de-DE" smtClean="0"/>
              <a:t>12.11.2023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F31B8-0A72-466F-AE5E-FB99405FB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712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10.000 </a:t>
            </a:r>
            <a:r>
              <a:rPr lang="de-DE" altLang="de-DE" sz="3200" b="1" dirty="0" err="1">
                <a:latin typeface="Arial" panose="020B0604020202020204" pitchFamily="34" charset="0"/>
              </a:rPr>
              <a:t>Reasons</a:t>
            </a:r>
            <a:r>
              <a:rPr lang="de-DE" altLang="de-DE" sz="3200" b="1" dirty="0">
                <a:latin typeface="Arial" panose="020B0604020202020204" pitchFamily="34" charset="0"/>
              </a:rPr>
              <a:t> (</a:t>
            </a:r>
            <a:r>
              <a:rPr lang="de-DE" altLang="de-DE" sz="3200" b="1" dirty="0" err="1">
                <a:latin typeface="Arial" panose="020B0604020202020204" pitchFamily="34" charset="0"/>
              </a:rPr>
              <a:t>Bless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the</a:t>
            </a:r>
            <a:r>
              <a:rPr lang="de-DE" altLang="de-DE" sz="3200" b="1" dirty="0">
                <a:latin typeface="Arial" panose="020B0604020202020204" pitchFamily="34" charset="0"/>
              </a:rPr>
              <a:t> Lord)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79781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41306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Bless the Lord, oh my soul,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oh, oh, oh, my soul,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worship His Holy name.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Sing like never before,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oh, my soul,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I′ll worship Your Holy name.</a:t>
            </a: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83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413063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The sun comes up, it's a new day dawning.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It′s time to sing Your song again.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Whatever may pass, and whatever lies before me,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let me be singing when the evening comes.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41306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Bless the Lord, oh my soul,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oh, oh, oh, my soul,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worship His Holy name.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Sing like never before,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oh, my soul,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I′ll worship Your Holy name.</a:t>
            </a: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998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413063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You're rich in love, and You′re slow to anger,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Your name is great, and Your heart is kind.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For all Your goodness I will keep on singing,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ten thousand reasons for my heart to find.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74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41306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Bless the Lord, oh my soul,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oh, oh, oh, my soul,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worship His Holy name.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Sing like never before,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oh, my soul,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I′ll worship Your Holy name.</a:t>
            </a: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008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413063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And on that day when my strength is failing,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the end draws near and my time has come.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Still my soul will sing Your praise unending,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ten thousand years and then forevermore.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291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413063"/>
            <a:ext cx="960899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Bless the Lord, oh my soul,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oh, oh, oh, my soul,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worship His Holy name.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Sing like never before, oh, my soul,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   and worship Your Holy name,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and worship Your Holy name,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and worship Your Holy name.</a:t>
            </a: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19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337</Words>
  <Application>Microsoft Office PowerPoint</Application>
  <PresentationFormat>Breitbild</PresentationFormat>
  <Paragraphs>45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25</cp:revision>
  <dcterms:created xsi:type="dcterms:W3CDTF">2021-02-13T13:45:06Z</dcterms:created>
  <dcterms:modified xsi:type="dcterms:W3CDTF">2023-11-12T13:38:10Z</dcterms:modified>
</cp:coreProperties>
</file>