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7" r:id="rId2"/>
    <p:sldId id="258" r:id="rId3"/>
    <p:sldId id="265" r:id="rId4"/>
    <p:sldId id="271" r:id="rId5"/>
    <p:sldId id="272" r:id="rId6"/>
    <p:sldId id="270" r:id="rId7"/>
    <p:sldId id="26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54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9B86C6-3050-4E10-A9C8-562E50DA01FF}" type="datetimeFigureOut">
              <a:rPr lang="de-DE" smtClean="0"/>
              <a:t>26.02.2026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F31B8-0A72-466F-AE5E-FB99405FBF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7126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geprüft:  02/2026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FF31B8-0A72-466F-AE5E-FB99405FBFC4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74232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(4 Folien)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FF31B8-0A72-466F-AE5E-FB99405FBFC4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89139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1 | 4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FF31B8-0A72-466F-AE5E-FB99405FBFC4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77155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2 | 4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FF31B8-0A72-466F-AE5E-FB99405FBFC4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49870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3 | 4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FF31B8-0A72-466F-AE5E-FB99405FBFC4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14892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4 | 4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FF31B8-0A72-466F-AE5E-FB99405FBFC4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61292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10.000 Gründe – </a:t>
            </a:r>
          </a:p>
          <a:p>
            <a:r>
              <a:rPr lang="de-DE" altLang="de-DE" sz="3200" b="1" dirty="0">
                <a:latin typeface="Arial" panose="020B0604020202020204" pitchFamily="34" charset="0"/>
              </a:rPr>
              <a:t>Komm und lobe den Herrn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Strophen 1 bis 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8454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Refrain &amp;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540000" y="1260000"/>
            <a:ext cx="11340000" cy="44473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de-DE" altLang="de-DE" sz="3000" dirty="0">
                <a:latin typeface="Arial" panose="020B0604020202020204" pitchFamily="34" charset="0"/>
              </a:rPr>
              <a:t>Komm und lobe den Herrn.</a:t>
            </a:r>
            <a:br>
              <a:rPr lang="de-DE" altLang="de-DE" sz="3000" dirty="0">
                <a:latin typeface="Arial" panose="020B0604020202020204" pitchFamily="34" charset="0"/>
              </a:rPr>
            </a:br>
            <a:r>
              <a:rPr lang="de-DE" altLang="de-DE" sz="3000" dirty="0">
                <a:latin typeface="Arial" panose="020B0604020202020204" pitchFamily="34" charset="0"/>
              </a:rPr>
              <a:t>   Meine Seele sing! Bete den König an.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de-DE" altLang="de-DE" sz="3000" dirty="0">
                <a:latin typeface="Arial" panose="020B0604020202020204" pitchFamily="34" charset="0"/>
              </a:rPr>
              <a:t>Sing wie niemals zuvor,</a:t>
            </a:r>
            <a:br>
              <a:rPr lang="de-DE" altLang="de-DE" sz="3000" dirty="0">
                <a:latin typeface="Arial" panose="020B0604020202020204" pitchFamily="34" charset="0"/>
              </a:rPr>
            </a:br>
            <a:r>
              <a:rPr lang="de-DE" altLang="de-DE" sz="3000" dirty="0">
                <a:latin typeface="Arial" panose="020B0604020202020204" pitchFamily="34" charset="0"/>
              </a:rPr>
              <a:t>   nur für Ihn, und bete den König an.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endParaRPr lang="de-DE" altLang="de-DE" sz="3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de-DE" altLang="de-DE" sz="3000" dirty="0">
                <a:latin typeface="Arial" panose="020B0604020202020204" pitchFamily="34" charset="0"/>
              </a:rPr>
              <a:t>Ein neuer Tag und ein neuer Morgen</a:t>
            </a:r>
            <a:br>
              <a:rPr lang="de-DE" altLang="de-DE" sz="3000" dirty="0">
                <a:latin typeface="Arial" panose="020B0604020202020204" pitchFamily="34" charset="0"/>
              </a:rPr>
            </a:br>
            <a:r>
              <a:rPr lang="de-DE" altLang="de-DE" sz="3000" dirty="0">
                <a:latin typeface="Arial" panose="020B0604020202020204" pitchFamily="34" charset="0"/>
              </a:rPr>
              <a:t>   und wieder bring ich Dir mein Lob.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de-DE" altLang="de-DE" sz="3000" dirty="0">
                <a:latin typeface="Arial" panose="020B0604020202020204" pitchFamily="34" charset="0"/>
              </a:rPr>
              <a:t>Was auch vor mir liegt und was immer auch geschehen mag –</a:t>
            </a:r>
            <a:br>
              <a:rPr lang="de-DE" altLang="de-DE" sz="3000" dirty="0">
                <a:latin typeface="Arial" panose="020B0604020202020204" pitchFamily="34" charset="0"/>
              </a:rPr>
            </a:br>
            <a:r>
              <a:rPr lang="de-DE" altLang="de-DE" sz="3000" dirty="0">
                <a:latin typeface="Arial" panose="020B0604020202020204" pitchFamily="34" charset="0"/>
              </a:rPr>
              <a:t>   lass mich noch singen, wenn der Abend kommt.</a:t>
            </a:r>
            <a:endParaRPr lang="de-DE" altLang="de-DE" sz="3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4830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96C5E5-2F5C-69C2-BEA3-EDF6286FD6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3725CB9F-B5DB-8D15-6E88-656E9447C2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Refrain &amp; Strophe 2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EE0F3612-C8C3-A34F-822E-55B1360B10BD}"/>
              </a:ext>
            </a:extLst>
          </p:cNvPr>
          <p:cNvSpPr/>
          <p:nvPr/>
        </p:nvSpPr>
        <p:spPr>
          <a:xfrm>
            <a:off x="540000" y="1260000"/>
            <a:ext cx="11340000" cy="44473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de-DE" altLang="de-DE" sz="3000" dirty="0">
                <a:latin typeface="Arial" panose="020B0604020202020204" pitchFamily="34" charset="0"/>
              </a:rPr>
              <a:t>Komm und lobe den Herrn.</a:t>
            </a:r>
            <a:br>
              <a:rPr lang="de-DE" altLang="de-DE" sz="3000" dirty="0">
                <a:latin typeface="Arial" panose="020B0604020202020204" pitchFamily="34" charset="0"/>
              </a:rPr>
            </a:br>
            <a:r>
              <a:rPr lang="de-DE" altLang="de-DE" sz="3000" dirty="0">
                <a:latin typeface="Arial" panose="020B0604020202020204" pitchFamily="34" charset="0"/>
              </a:rPr>
              <a:t>   Meine Seele sing! Bete den König an.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de-DE" altLang="de-DE" sz="3000" dirty="0">
                <a:latin typeface="Arial" panose="020B0604020202020204" pitchFamily="34" charset="0"/>
              </a:rPr>
              <a:t>Sing wie niemals zuvor,</a:t>
            </a:r>
            <a:br>
              <a:rPr lang="de-DE" altLang="de-DE" sz="3000" dirty="0">
                <a:latin typeface="Arial" panose="020B0604020202020204" pitchFamily="34" charset="0"/>
              </a:rPr>
            </a:br>
            <a:r>
              <a:rPr lang="de-DE" altLang="de-DE" sz="3000" dirty="0">
                <a:latin typeface="Arial" panose="020B0604020202020204" pitchFamily="34" charset="0"/>
              </a:rPr>
              <a:t>   nur für Ihn, und bete den König an.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endParaRPr lang="de-DE" altLang="de-DE" sz="3000" dirty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de-DE" altLang="de-DE" sz="3000" dirty="0">
                <a:latin typeface="Arial" panose="020B0604020202020204" pitchFamily="34" charset="0"/>
              </a:rPr>
              <a:t>Du liebst so sehr und vergibst geduldig,</a:t>
            </a:r>
            <a:br>
              <a:rPr lang="de-DE" altLang="de-DE" sz="3000" dirty="0">
                <a:latin typeface="Arial" panose="020B0604020202020204" pitchFamily="34" charset="0"/>
              </a:rPr>
            </a:br>
            <a:r>
              <a:rPr lang="de-DE" altLang="de-DE" sz="3000" dirty="0">
                <a:latin typeface="Arial" panose="020B0604020202020204" pitchFamily="34" charset="0"/>
              </a:rPr>
              <a:t>   schenkst Gnade, Trost und Barmherzigkeit.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de-DE" altLang="de-DE" sz="3000" dirty="0">
                <a:latin typeface="Arial" panose="020B0604020202020204" pitchFamily="34" charset="0"/>
              </a:rPr>
              <a:t>Von deiner Güte will ich immer singen –</a:t>
            </a:r>
            <a:br>
              <a:rPr lang="de-DE" altLang="de-DE" sz="3000" dirty="0">
                <a:latin typeface="Arial" panose="020B0604020202020204" pitchFamily="34" charset="0"/>
              </a:rPr>
            </a:br>
            <a:r>
              <a:rPr lang="de-DE" altLang="de-DE" sz="3000" dirty="0">
                <a:latin typeface="Arial" panose="020B0604020202020204" pitchFamily="34" charset="0"/>
              </a:rPr>
              <a:t>   Zehntausend Gründe gibst Du mir dafür.</a:t>
            </a:r>
          </a:p>
        </p:txBody>
      </p:sp>
    </p:spTree>
    <p:extLst>
      <p:ext uri="{BB962C8B-B14F-4D97-AF65-F5344CB8AC3E}">
        <p14:creationId xmlns:p14="http://schemas.microsoft.com/office/powerpoint/2010/main" val="3050207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25CA49-87FA-E29C-29DE-970389C9E6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B529EC84-A22D-B94C-E6C8-D1E9F49308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Refrain &amp; Strophe 3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4180FD43-8E2A-7FC1-0F0F-2DAD77C61AD9}"/>
              </a:ext>
            </a:extLst>
          </p:cNvPr>
          <p:cNvSpPr/>
          <p:nvPr/>
        </p:nvSpPr>
        <p:spPr>
          <a:xfrm>
            <a:off x="540000" y="1260000"/>
            <a:ext cx="11340000" cy="44473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de-DE" altLang="de-DE" sz="3000" dirty="0">
                <a:latin typeface="Arial" panose="020B0604020202020204" pitchFamily="34" charset="0"/>
              </a:rPr>
              <a:t>Komm und lobe den Herrn.</a:t>
            </a:r>
            <a:br>
              <a:rPr lang="de-DE" altLang="de-DE" sz="3000" dirty="0">
                <a:latin typeface="Arial" panose="020B0604020202020204" pitchFamily="34" charset="0"/>
              </a:rPr>
            </a:br>
            <a:r>
              <a:rPr lang="de-DE" altLang="de-DE" sz="3000" dirty="0">
                <a:latin typeface="Arial" panose="020B0604020202020204" pitchFamily="34" charset="0"/>
              </a:rPr>
              <a:t>   Meine Seele sing! Bete den König an.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de-DE" altLang="de-DE" sz="3000" dirty="0">
                <a:latin typeface="Arial" panose="020B0604020202020204" pitchFamily="34" charset="0"/>
              </a:rPr>
              <a:t>Sing wie niemals zuvor,</a:t>
            </a:r>
            <a:br>
              <a:rPr lang="de-DE" altLang="de-DE" sz="3000" dirty="0">
                <a:latin typeface="Arial" panose="020B0604020202020204" pitchFamily="34" charset="0"/>
              </a:rPr>
            </a:br>
            <a:r>
              <a:rPr lang="de-DE" altLang="de-DE" sz="3000" dirty="0">
                <a:latin typeface="Arial" panose="020B0604020202020204" pitchFamily="34" charset="0"/>
              </a:rPr>
              <a:t>   nur für Ihn, und bete den König an.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endParaRPr lang="de-DE" altLang="de-DE" sz="3000" dirty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de-DE" altLang="de-DE" sz="3000" dirty="0">
                <a:latin typeface="Arial" panose="020B0604020202020204" pitchFamily="34" charset="0"/>
              </a:rPr>
              <a:t>Und wenn am Ende die Kräfte schwinden,</a:t>
            </a:r>
            <a:br>
              <a:rPr lang="de-DE" altLang="de-DE" sz="3000" dirty="0">
                <a:latin typeface="Arial" panose="020B0604020202020204" pitchFamily="34" charset="0"/>
              </a:rPr>
            </a:br>
            <a:r>
              <a:rPr lang="de-DE" altLang="de-DE" sz="3000" dirty="0">
                <a:latin typeface="Arial" panose="020B0604020202020204" pitchFamily="34" charset="0"/>
              </a:rPr>
              <a:t>   wenn meine Zeit dann gekommen ist,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de-DE" altLang="de-DE" sz="3000" dirty="0">
                <a:latin typeface="Arial" panose="020B0604020202020204" pitchFamily="34" charset="0"/>
              </a:rPr>
              <a:t>wird meine Seele dich weiter preisen –</a:t>
            </a:r>
            <a:br>
              <a:rPr lang="de-DE" altLang="de-DE" sz="3000" dirty="0">
                <a:latin typeface="Arial" panose="020B0604020202020204" pitchFamily="34" charset="0"/>
              </a:rPr>
            </a:br>
            <a:r>
              <a:rPr lang="de-DE" altLang="de-DE" sz="3000" dirty="0">
                <a:latin typeface="Arial" panose="020B0604020202020204" pitchFamily="34" charset="0"/>
              </a:rPr>
              <a:t>   Zehntausend Jahre und in Ewigkeit.</a:t>
            </a:r>
          </a:p>
        </p:txBody>
      </p:sp>
    </p:spTree>
    <p:extLst>
      <p:ext uri="{BB962C8B-B14F-4D97-AF65-F5344CB8AC3E}">
        <p14:creationId xmlns:p14="http://schemas.microsoft.com/office/powerpoint/2010/main" val="1948566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Schluss</a:t>
            </a:r>
          </a:p>
        </p:txBody>
      </p:sp>
      <p:sp>
        <p:nvSpPr>
          <p:cNvPr id="5" name="Rechteck 4"/>
          <p:cNvSpPr/>
          <p:nvPr/>
        </p:nvSpPr>
        <p:spPr>
          <a:xfrm>
            <a:off x="540000" y="1260000"/>
            <a:ext cx="11340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de-DE" altLang="de-DE" sz="3000" dirty="0">
                <a:latin typeface="Arial" panose="020B0604020202020204" pitchFamily="34" charset="0"/>
              </a:rPr>
              <a:t>Komm und lobe den Herrn.</a:t>
            </a:r>
            <a:br>
              <a:rPr lang="de-DE" altLang="de-DE" sz="3000" dirty="0">
                <a:latin typeface="Arial" panose="020B0604020202020204" pitchFamily="34" charset="0"/>
              </a:rPr>
            </a:br>
            <a:r>
              <a:rPr lang="de-DE" altLang="de-DE" sz="3000" dirty="0">
                <a:latin typeface="Arial" panose="020B0604020202020204" pitchFamily="34" charset="0"/>
              </a:rPr>
              <a:t>   Meine Seele sing! Bete den König an.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de-DE" altLang="de-DE" sz="3000" dirty="0">
                <a:latin typeface="Arial" panose="020B0604020202020204" pitchFamily="34" charset="0"/>
              </a:rPr>
              <a:t>Sing wie niemals zuvor,</a:t>
            </a:r>
            <a:br>
              <a:rPr lang="de-DE" altLang="de-DE" sz="3000" dirty="0">
                <a:latin typeface="Arial" panose="020B0604020202020204" pitchFamily="34" charset="0"/>
              </a:rPr>
            </a:br>
            <a:r>
              <a:rPr lang="de-DE" altLang="de-DE" sz="3000" dirty="0">
                <a:latin typeface="Arial" panose="020B0604020202020204" pitchFamily="34" charset="0"/>
              </a:rPr>
              <a:t>   nur für Ihn, und bete den König an,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de-DE" altLang="de-DE" sz="3000" dirty="0">
                <a:latin typeface="Arial" panose="020B0604020202020204" pitchFamily="34" charset="0"/>
              </a:rPr>
              <a:t>   und bete den König an,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de-DE" altLang="de-DE" sz="3000" dirty="0">
                <a:latin typeface="Arial" panose="020B0604020202020204" pitchFamily="34" charset="0"/>
              </a:rPr>
              <a:t>   und bete den König an.</a:t>
            </a:r>
          </a:p>
        </p:txBody>
      </p:sp>
    </p:spTree>
    <p:extLst>
      <p:ext uri="{BB962C8B-B14F-4D97-AF65-F5344CB8AC3E}">
        <p14:creationId xmlns:p14="http://schemas.microsoft.com/office/powerpoint/2010/main" val="950330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313</Words>
  <Application>Microsoft Office PowerPoint</Application>
  <PresentationFormat>Breitbild</PresentationFormat>
  <Paragraphs>39</Paragraphs>
  <Slides>7</Slides>
  <Notes>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Microsoft Powerpoint 2021</cp:lastModifiedBy>
  <cp:revision>28</cp:revision>
  <dcterms:created xsi:type="dcterms:W3CDTF">2021-02-13T13:45:06Z</dcterms:created>
  <dcterms:modified xsi:type="dcterms:W3CDTF">2026-02-26T16:03:52Z</dcterms:modified>
</cp:coreProperties>
</file>