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de-DE" sz="3200" b="1" dirty="0">
                <a:latin typeface="Arial" panose="020B0604020202020204" pitchFamily="34" charset="0"/>
              </a:rPr>
              <a:t>Once again I look upon the cross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again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7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 Christ, I think upon your sacrifice,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you became nothing, poured out of death.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Many times I’ve wondered at your gift of life,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and I’m in that place once again.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I’m in that place once again.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again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7" y="1659285"/>
            <a:ext cx="1025246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And once again I look upon the cross where you died.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I’m humbled by your merci and I’m broken inside.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Once again I thank you,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once again I pour out my life.</a:t>
            </a:r>
          </a:p>
        </p:txBody>
      </p:sp>
    </p:spTree>
    <p:extLst>
      <p:ext uri="{BB962C8B-B14F-4D97-AF65-F5344CB8AC3E}">
        <p14:creationId xmlns:p14="http://schemas.microsoft.com/office/powerpoint/2010/main" val="2787962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again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7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Now you are exalted to he highest place,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King of the heavens, where one day I’ll bow.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But for now, I marvel at this saving grace,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and I’m full of grace once again.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I’m full of grace once again.</a:t>
            </a:r>
          </a:p>
        </p:txBody>
      </p:sp>
    </p:spTree>
    <p:extLst>
      <p:ext uri="{BB962C8B-B14F-4D97-AF65-F5344CB8AC3E}">
        <p14:creationId xmlns:p14="http://schemas.microsoft.com/office/powerpoint/2010/main" val="2743155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again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7" y="1659285"/>
            <a:ext cx="1025246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And once again I look upon the cross where you died.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I’m humbled by your merci and I’m broken inside.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Once again I thank you,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once again I pour out my life.</a:t>
            </a:r>
          </a:p>
        </p:txBody>
      </p:sp>
    </p:spTree>
    <p:extLst>
      <p:ext uri="{BB962C8B-B14F-4D97-AF65-F5344CB8AC3E}">
        <p14:creationId xmlns:p14="http://schemas.microsoft.com/office/powerpoint/2010/main" val="3305047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again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7" y="1659285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Thank you for the cross, thank you for the cross,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thank you for the cross, my friend.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Thank you for the cross, thank you for the cross,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thank you for the cross, my friend.</a:t>
            </a:r>
          </a:p>
        </p:txBody>
      </p:sp>
    </p:spTree>
    <p:extLst>
      <p:ext uri="{BB962C8B-B14F-4D97-AF65-F5344CB8AC3E}">
        <p14:creationId xmlns:p14="http://schemas.microsoft.com/office/powerpoint/2010/main" val="159032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again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431537" y="1659285"/>
            <a:ext cx="1025246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And once again I look upon the cross where you died.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I’m humbled by your merci and I’m broken inside.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Once again I thank you,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once again I pour out my life.</a:t>
            </a:r>
          </a:p>
        </p:txBody>
      </p:sp>
    </p:spTree>
    <p:extLst>
      <p:ext uri="{BB962C8B-B14F-4D97-AF65-F5344CB8AC3E}">
        <p14:creationId xmlns:p14="http://schemas.microsoft.com/office/powerpoint/2010/main" val="517373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</Words>
  <Application>Microsoft Office PowerPoint</Application>
  <PresentationFormat>Breitbild</PresentationFormat>
  <Paragraphs>35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14</cp:revision>
  <dcterms:created xsi:type="dcterms:W3CDTF">2021-02-13T13:45:06Z</dcterms:created>
  <dcterms:modified xsi:type="dcterms:W3CDTF">2021-05-30T13:10:33Z</dcterms:modified>
</cp:coreProperties>
</file>