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7" r:id="rId7"/>
    <p:sldId id="266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Heilig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Heilig,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schütte dir mein Herz aus,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wirst es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versteh´n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kennst alle meine Fehler,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kannst meine Seele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seh´n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weißt, was mir schwer fällt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wo ich Hilfe such,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vernichtest meine Zweifel,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schenkst mir neuen Mut.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Heilig,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habe hundert Fragen,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hörst sie dir an.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kann dir alles sagen,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bringst mein Leben voran.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weißt was ich suche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was mein Herz ersehnt,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schenkst meiner Seele Ruhe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weil ich alles bei dir find.</a:t>
            </a:r>
          </a:p>
        </p:txBody>
      </p:sp>
    </p:spTree>
    <p:extLst>
      <p:ext uri="{BB962C8B-B14F-4D97-AF65-F5344CB8AC3E}">
        <p14:creationId xmlns:p14="http://schemas.microsoft.com/office/powerpoint/2010/main" val="195722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Heilig,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356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Heilig und unvergleichlich,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einfach kostbar, deine Liebe zu mir.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Wertvoll und unendlich ist deine Gnade,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ich niemals verlier,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oh, niemals verlier.</a:t>
            </a:r>
            <a:endParaRPr lang="de-DE" altLang="de-DE" sz="2800" i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24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Heilig,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will dir danke sagen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alles was ich hab,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 dieses schöne Leben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für jeden neuen Tag.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immer bei mir,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egal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wohin´s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mich trägt.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 sei dir dafür,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deine Liebe nie vergeht.</a:t>
            </a:r>
          </a:p>
        </p:txBody>
      </p:sp>
    </p:spTree>
    <p:extLst>
      <p:ext uri="{BB962C8B-B14F-4D97-AF65-F5344CB8AC3E}">
        <p14:creationId xmlns:p14="http://schemas.microsoft.com/office/powerpoint/2010/main" val="153024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Heilig,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08621"/>
            <a:ext cx="9608997" cy="356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Heilig und unvergleichlich,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einfach kostbar, deine Liebe zu mir.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Wertvoll und unendlich ist deine Gnade,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ich niemals verlier,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oh, niemals verlier.</a:t>
            </a:r>
            <a:endParaRPr lang="de-DE" altLang="de-DE" sz="2800" i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20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41ED1-2BE9-F26A-BC0B-201BA63B4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2D460CD-99D6-DFC6-9C43-2D3D50948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Heilig, Schluss-Refrain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898B5CE-5FB1-2E57-6535-D41C509F2505}"/>
              </a:ext>
            </a:extLst>
          </p:cNvPr>
          <p:cNvSpPr/>
          <p:nvPr/>
        </p:nvSpPr>
        <p:spPr>
          <a:xfrm>
            <a:off x="895350" y="1108621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Unvergleichlich, einfach kostbar,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deine Liebe zu mir.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Wertvoll und unendlich ist deine Gnade,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ich niemals verlier. </a:t>
            </a:r>
          </a:p>
        </p:txBody>
      </p:sp>
    </p:spTree>
    <p:extLst>
      <p:ext uri="{BB962C8B-B14F-4D97-AF65-F5344CB8AC3E}">
        <p14:creationId xmlns:p14="http://schemas.microsoft.com/office/powerpoint/2010/main" val="329862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Breitbild</PresentationFormat>
  <Paragraphs>37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2024-02-29T14:55:03Z</dcterms:modified>
</cp:coreProperties>
</file>