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Hab keine Angst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Strophen 1 und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 keine Angst,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08621"/>
            <a:ext cx="9608997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wenn du morgen dann wieder allein bist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in einem Alltag voll Ratlosigkeit,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wenn das Singen und Lachen verstummt ist,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überlagert von Ärger und Streit.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In die lähmende Angst vor der Zukunft,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in das Erschrecken vor Krankheit und Leid,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klingt seit Ostern das Lied eines Siegers: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Keine Angst, ich bin da, jederzeit.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 keine Angst,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08621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sz="3200" dirty="0"/>
              <a:t>Hab keine Angst und fürchte dich nicht,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sz="3200" dirty="0"/>
              <a:t>   denn die Herrschaft des Bösen zerbricht.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sz="3200" dirty="0"/>
              <a:t>An der Liebe, die selbst noch den Tod überlebt.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sz="3200" dirty="0"/>
              <a:t>   Ich bin da, darum fürchte dich nicht.</a:t>
            </a: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0517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 keine Angst,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08621"/>
            <a:ext cx="11001375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wenn du morgen wieder zweifelst,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ob es wahr ist, dass Jesus Christus hier unter uns lebt,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gibt es Menschen, durch die er dir nah ist,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alle Lieblosigkeiten vergibt.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Durch einen Türspalt dringt Licht aus dem Festsaal.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In unser Zimmer der Diesseitigkeit.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bevor sich dies Tor für dich öffnet,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klingt von drüben ein Lied in die Zeit.</a:t>
            </a:r>
          </a:p>
        </p:txBody>
      </p:sp>
    </p:spTree>
    <p:extLst>
      <p:ext uri="{BB962C8B-B14F-4D97-AF65-F5344CB8AC3E}">
        <p14:creationId xmlns:p14="http://schemas.microsoft.com/office/powerpoint/2010/main" val="1062538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 keine Angst,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08621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sz="3200" dirty="0"/>
              <a:t>Hab keine Angst und fürchte dich nicht,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sz="3200" dirty="0"/>
              <a:t>   denn die Herrschaft des Bösen zerbricht.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sz="3200" dirty="0"/>
              <a:t>An der Liebe, die selbst noch den Tod überlebt.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sz="3200" dirty="0"/>
              <a:t>   Ich bin da, darum fürchte dich nicht.</a:t>
            </a: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277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 keine Angst, Schlussrefrain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08621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sz="3200" dirty="0"/>
              <a:t>Hab keine Angst und fürchte dich nicht,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sz="3200" dirty="0"/>
              <a:t>   denn die Herrschaft des Bösen zerbricht.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sz="3200" dirty="0"/>
              <a:t>An der Liebe, die selbst noch den Tod überlebt.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sz="3200" dirty="0"/>
              <a:t>   Ich bin da, darum fürchte dich nicht,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sz="3200" dirty="0"/>
              <a:t>   ich bin da, darum fürchte dich nicht,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sz="3200" dirty="0"/>
              <a:t>   ich bin da, darum fürchte dich nicht.</a:t>
            </a: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6981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312</Words>
  <Application>Microsoft Office PowerPoint</Application>
  <PresentationFormat>Breitbild</PresentationFormat>
  <Paragraphs>30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9</cp:revision>
  <dcterms:created xsi:type="dcterms:W3CDTF">2021-02-13T13:45:06Z</dcterms:created>
  <dcterms:modified xsi:type="dcterms:W3CDTF">2024-04-02T17:02:01Z</dcterms:modified>
</cp:coreProperties>
</file>