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71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Gloria, Ehre sei Gott –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Refrain + Ende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89953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Gloria, Gloria,</a:t>
            </a:r>
          </a:p>
          <a:p>
            <a:pPr>
              <a:spcBef>
                <a:spcPct val="50000"/>
              </a:spcBef>
            </a:pPr>
            <a:r>
              <a:rPr lang="it-IT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it-IT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Ehre</a:t>
            </a:r>
            <a:r>
              <a:rPr lang="it-IT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sei </a:t>
            </a:r>
            <a:r>
              <a:rPr lang="it-IT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Gott</a:t>
            </a:r>
            <a:r>
              <a:rPr lang="it-IT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in der </a:t>
            </a:r>
            <a:r>
              <a:rPr lang="it-IT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Höhe</a:t>
            </a:r>
            <a:r>
              <a:rPr lang="it-IT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it-IT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Gloria, Gloria, </a:t>
            </a:r>
          </a:p>
          <a:p>
            <a:pPr>
              <a:spcBef>
                <a:spcPct val="50000"/>
              </a:spcBef>
            </a:pPr>
            <a:r>
              <a:rPr lang="it-IT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Gloria, </a:t>
            </a:r>
            <a:r>
              <a:rPr lang="it-IT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r>
              <a:rPr lang="it-IT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 </a:t>
            </a:r>
            <a:r>
              <a:rPr lang="it-IT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Gott</a:t>
            </a:r>
            <a:r>
              <a:rPr lang="it-IT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it-IT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Gloria, Gloria, </a:t>
            </a:r>
          </a:p>
          <a:p>
            <a:pPr>
              <a:spcBef>
                <a:spcPct val="50000"/>
              </a:spcBef>
            </a:pPr>
            <a:r>
              <a:rPr lang="it-IT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Gloria, </a:t>
            </a:r>
            <a:r>
              <a:rPr lang="it-IT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r>
              <a:rPr lang="it-IT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 </a:t>
            </a:r>
            <a:r>
              <a:rPr lang="it-IT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Gott</a:t>
            </a:r>
            <a:r>
              <a:rPr lang="it-IT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2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Gloria, Ehre sei Gott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Gloria, Ehre sei Gott -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Gloria, Gloria,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sei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in der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Höhe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Gloria, Gloria,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Gloria,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sei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Gloria, Ehre sei Gott -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Freuet euch ihr Menschen,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macht die Herzen weit,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lang ersehnte Hoffnung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wird nun Wirklichkeit.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8526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Gloria, Ehre sei Gott -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Gloria, Gloria,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sei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in der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Höhe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Gloria, Gloria,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Gloria,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sei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4423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Gloria, Ehre sei Gott -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Jesus ist  geboren,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Licht in dunkler Nacht,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ein Geschenk der Liebe 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hat uns Gott gemacht. </a:t>
            </a:r>
          </a:p>
        </p:txBody>
      </p:sp>
    </p:spTree>
    <p:extLst>
      <p:ext uri="{BB962C8B-B14F-4D97-AF65-F5344CB8AC3E}">
        <p14:creationId xmlns:p14="http://schemas.microsoft.com/office/powerpoint/2010/main" val="1747098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Gloria, Ehre sei Gott -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Gloria, Gloria,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sei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in der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Höhe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Gloria, Gloria,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Gloria,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sei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4623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Gloria, Ehre sei Gott -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Lasst uns fröhlich singen,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stimmt ganz laut mit ein.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Jesus will für alle 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Friedensbringer sein. </a:t>
            </a:r>
          </a:p>
        </p:txBody>
      </p:sp>
    </p:spTree>
    <p:extLst>
      <p:ext uri="{BB962C8B-B14F-4D97-AF65-F5344CB8AC3E}">
        <p14:creationId xmlns:p14="http://schemas.microsoft.com/office/powerpoint/2010/main" val="1168388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Gloria, Ehre sei Gott -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Gloria, Gloria,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sei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in der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Höhe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Gloria, Gloria,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Gloria,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Ehre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sei </a:t>
            </a:r>
            <a:r>
              <a:rPr lang="it-IT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Gott</a:t>
            </a:r>
            <a:r>
              <a:rPr lang="it-IT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3528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Breitbild</PresentationFormat>
  <Paragraphs>45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2023-12-22T11:58:30Z</dcterms:modified>
</cp:coreProperties>
</file>