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6" r:id="rId5"/>
    <p:sldId id="269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 kennst mich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	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kennst mich,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726010" y="1108621"/>
            <a:ext cx="1084791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Oma weiß, dass ich gerne Schokolade mag,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Mama sagt “Nein”, weil ich die nicht vertrag.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Lehrerin sagt, ich träum den ganzen Tag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ich glaube immer das, was meine Lehrerin sagt.</a:t>
            </a:r>
          </a:p>
        </p:txBody>
      </p:sp>
    </p:spTree>
    <p:extLst>
      <p:ext uri="{BB962C8B-B14F-4D97-AF65-F5344CB8AC3E}">
        <p14:creationId xmlns:p14="http://schemas.microsoft.com/office/powerpoint/2010/main" val="276886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kennst mich,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726010" y="1108621"/>
            <a:ext cx="1084791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Einer findet mich ganz gut, der Andere schlecht,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mal bin ich zu brav und mal zu frech.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mache es ja gerne allen recht,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aber wem soll ich glauben? Das nervt mich echt!</a:t>
            </a:r>
          </a:p>
        </p:txBody>
      </p:sp>
    </p:spTree>
    <p:extLst>
      <p:ext uri="{BB962C8B-B14F-4D97-AF65-F5344CB8AC3E}">
        <p14:creationId xmlns:p14="http://schemas.microsoft.com/office/powerpoint/2010/main" val="3661389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kennst mich,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726010" y="1108621"/>
            <a:ext cx="1084791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 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weißt wer ich wirklich bin.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darum bin ich gern dein Kind.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holst das Beste aus mir raus.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dir bin ich gern zu Haus.</a:t>
            </a:r>
          </a:p>
        </p:txBody>
      </p:sp>
    </p:spTree>
    <p:extLst>
      <p:ext uri="{BB962C8B-B14F-4D97-AF65-F5344CB8AC3E}">
        <p14:creationId xmlns:p14="http://schemas.microsoft.com/office/powerpoint/2010/main" val="3177430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kennst mich,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726010" y="1108621"/>
            <a:ext cx="112966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Papa meint, ich sei zu schüchtern und viel zu leis,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Opa findet mich zu laut und ziemlich dreist.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Hab das Wort noch nie gehört, weiß nicht mal, was das heißt.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Alle wissen was von mir, was ich selbst nicht weiß.</a:t>
            </a:r>
          </a:p>
        </p:txBody>
      </p:sp>
    </p:spTree>
    <p:extLst>
      <p:ext uri="{BB962C8B-B14F-4D97-AF65-F5344CB8AC3E}">
        <p14:creationId xmlns:p14="http://schemas.microsoft.com/office/powerpoint/2010/main" val="1118488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kennst mich,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726010" y="1108621"/>
            <a:ext cx="10847917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 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weißt wer ich wirklich bin.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darum bin ich gern dein Kind.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holst das Beste aus mir raus.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du kennst mich in- und auswendig,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bei dir bin ich gern zu Haus.</a:t>
            </a:r>
          </a:p>
        </p:txBody>
      </p:sp>
    </p:spTree>
    <p:extLst>
      <p:ext uri="{BB962C8B-B14F-4D97-AF65-F5344CB8AC3E}">
        <p14:creationId xmlns:p14="http://schemas.microsoft.com/office/powerpoint/2010/main" val="2937068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Breitbild</PresentationFormat>
  <Paragraphs>28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2021-08-20T08:37:52Z</dcterms:modified>
</cp:coreProperties>
</file>