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Der mich sieht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 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die Wüste geschickt,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wo die Hoffnung erstickt,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auch dort bist du mir nah.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der Seele verletzt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ins Abseits versetzt,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auch dann bist du für mich da.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ein Gott, der mich sieht,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mir Ansehen gibt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mich unendlich liebt.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ein Gott, der mich hört,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mein Leben versteht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den Weg mit mir geht.</a:t>
            </a:r>
          </a:p>
        </p:txBody>
      </p:sp>
    </p:spTree>
    <p:extLst>
      <p:ext uri="{BB962C8B-B14F-4D97-AF65-F5344CB8AC3E}">
        <p14:creationId xmlns:p14="http://schemas.microsoft.com/office/powerpoint/2010/main" val="91680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Gedanken verrannt,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alle Kräfte verbrannt,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doch jetzt sprichst du zu mir.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Erschöpfung, die Last,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meine Schwäche, die Hast,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 das lass ich hier bei dir.</a:t>
            </a:r>
          </a:p>
        </p:txBody>
      </p:sp>
    </p:spTree>
    <p:extLst>
      <p:ext uri="{BB962C8B-B14F-4D97-AF65-F5344CB8AC3E}">
        <p14:creationId xmlns:p14="http://schemas.microsoft.com/office/powerpoint/2010/main" val="23966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ein Gott, der mich sieht,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mir Ansehen gibt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mich unendlich liebt.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ein Gott, der mich hört,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mein Leben versteht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den Weg mit mir geht.</a:t>
            </a:r>
          </a:p>
        </p:txBody>
      </p:sp>
    </p:spTree>
    <p:extLst>
      <p:ext uri="{BB962C8B-B14F-4D97-AF65-F5344CB8AC3E}">
        <p14:creationId xmlns:p14="http://schemas.microsoft.com/office/powerpoint/2010/main" val="305391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den Stürmen der Zeit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ist deine Hilfe nie weit,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lässt dein Angesicht leuchten.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Auch am dunkelsten Ort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weiß ich, du findest mich dort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du sprichst: Ich bin da.</a:t>
            </a:r>
          </a:p>
        </p:txBody>
      </p:sp>
    </p:spTree>
    <p:extLst>
      <p:ext uri="{BB962C8B-B14F-4D97-AF65-F5344CB8AC3E}">
        <p14:creationId xmlns:p14="http://schemas.microsoft.com/office/powerpoint/2010/main" val="231446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den kleinen Details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ich dich, und ich weiß,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ich bin in deiner Hand.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Meinem Mut hilfst du auf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schreibst Segen darauf,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hast mich beim Namen genannt.</a:t>
            </a:r>
          </a:p>
        </p:txBody>
      </p:sp>
    </p:spTree>
    <p:extLst>
      <p:ext uri="{BB962C8B-B14F-4D97-AF65-F5344CB8AC3E}">
        <p14:creationId xmlns:p14="http://schemas.microsoft.com/office/powerpoint/2010/main" val="235000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ein Gott, der mich sieht,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mir Ansehen gibt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mich unendlich liebt.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ein Gott, der mich hört,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mein Leben versteht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den Weg mit mir geht.</a:t>
            </a:r>
          </a:p>
        </p:txBody>
      </p:sp>
    </p:spTree>
    <p:extLst>
      <p:ext uri="{BB962C8B-B14F-4D97-AF65-F5344CB8AC3E}">
        <p14:creationId xmlns:p14="http://schemas.microsoft.com/office/powerpoint/2010/main" val="412947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Breitbild</PresentationFormat>
  <Paragraphs>52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.</cp:lastModifiedBy>
  <cp:revision>10</cp:revision>
  <dcterms:created xsi:type="dcterms:W3CDTF">2021-02-13T13:45:06Z</dcterms:created>
  <dcterms:modified xsi:type="dcterms:W3CDTF">2023-03-02T18:12:56Z</dcterms:modified>
</cp:coreProperties>
</file>