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5" r:id="rId4"/>
    <p:sldId id="266" r:id="rId5"/>
    <p:sldId id="267" r:id="rId6"/>
    <p:sldId id="268" r:id="rId7"/>
    <p:sldId id="269" r:id="rId8"/>
    <p:sldId id="270" r:id="rId9"/>
    <p:sldId id="263" r:id="rId10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4" y="2151727"/>
            <a:ext cx="9686925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Der Herr segne dich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	Strophen 1 und 2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 Herr segne dich,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289953"/>
            <a:ext cx="9608997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Der Herr segne dich, behüte dich,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   lasse sein Angesicht leuchten über dir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   und der Herr sei dir gnädig.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Er erhebe sein Angesicht über dich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   und erfülle dein Herz mit seinem Licht.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   Tiefer Friede begleite dich.</a:t>
            </a:r>
          </a:p>
        </p:txBody>
      </p:sp>
    </p:spTree>
    <p:extLst>
      <p:ext uri="{BB962C8B-B14F-4D97-AF65-F5344CB8AC3E}">
        <p14:creationId xmlns:p14="http://schemas.microsoft.com/office/powerpoint/2010/main" val="3052550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 Herr segne dich,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289953"/>
            <a:ext cx="1089025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Ob du ausgehst oder heimkommst,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   ob du wach bist oder schläfst,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   sei gesegnet und gestärkt durch seinen Geist.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Ob du in das Tal hinab schaust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   oder Berge vor dir stehen,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   mögest du den nächsten Schritt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   in seinem Segen gehen!</a:t>
            </a:r>
          </a:p>
        </p:txBody>
      </p:sp>
    </p:spTree>
    <p:extLst>
      <p:ext uri="{BB962C8B-B14F-4D97-AF65-F5344CB8AC3E}">
        <p14:creationId xmlns:p14="http://schemas.microsoft.com/office/powerpoint/2010/main" val="8410450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 Herr segne dich,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289953"/>
            <a:ext cx="9608997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Der Herr segne dich, behüte dich,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   lasse sein Angesicht leuchten über dir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   und der Herr sei dir gnädig.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Er erhebe sein Angesicht über dich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   und erfülle dein Herz mit seinem Licht.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   Tiefer Friede begleite dich.</a:t>
            </a:r>
          </a:p>
        </p:txBody>
      </p:sp>
    </p:spTree>
    <p:extLst>
      <p:ext uri="{BB962C8B-B14F-4D97-AF65-F5344CB8AC3E}">
        <p14:creationId xmlns:p14="http://schemas.microsoft.com/office/powerpoint/2010/main" val="21688374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 Herr segne dich, Strophe 2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289953"/>
            <a:ext cx="1089025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Ob die Menschen, die Du liebst,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   dies erwidern oder nicht,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   sei ein Segen durch die Gnade deines Herrn.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Ob die Träume, die du träumtest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   noch verheißungsvoll bestehen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   oder längst schon nicht mehr für dich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   wie ein Traum aussehen.</a:t>
            </a:r>
          </a:p>
        </p:txBody>
      </p:sp>
    </p:spTree>
    <p:extLst>
      <p:ext uri="{BB962C8B-B14F-4D97-AF65-F5344CB8AC3E}">
        <p14:creationId xmlns:p14="http://schemas.microsoft.com/office/powerpoint/2010/main" val="32945162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 Herr segne dich, Bridge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289953"/>
            <a:ext cx="9608997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Friede mit dir,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Friede mit dir,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Friede mit dir,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Friede mit dir.</a:t>
            </a:r>
          </a:p>
        </p:txBody>
      </p:sp>
    </p:spTree>
    <p:extLst>
      <p:ext uri="{BB962C8B-B14F-4D97-AF65-F5344CB8AC3E}">
        <p14:creationId xmlns:p14="http://schemas.microsoft.com/office/powerpoint/2010/main" val="33969909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 Herr segne dich,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289953"/>
            <a:ext cx="9608997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Der Herr segne dich, behüte dich,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   lasse sein Angesicht leuchten über dir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   und der Herr sei dir gnädig.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Er erhebe sein Angesicht über dich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   und erfülle dein Herz mit seinem Licht.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|| Tiefer Friede begleite dich. || </a:t>
            </a:r>
            <a:r>
              <a:rPr lang="de-DE" altLang="de-DE" sz="2400" i="1" dirty="0">
                <a:latin typeface="Arial" panose="020B0604020202020204" pitchFamily="34" charset="0"/>
              </a:rPr>
              <a:t>(3x) </a:t>
            </a:r>
          </a:p>
        </p:txBody>
      </p:sp>
    </p:spTree>
    <p:extLst>
      <p:ext uri="{BB962C8B-B14F-4D97-AF65-F5344CB8AC3E}">
        <p14:creationId xmlns:p14="http://schemas.microsoft.com/office/powerpoint/2010/main" val="19610287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298</Words>
  <Application>Microsoft Office PowerPoint</Application>
  <PresentationFormat>Breitbild</PresentationFormat>
  <Paragraphs>45</Paragraphs>
  <Slides>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2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29</cp:revision>
  <dcterms:created xsi:type="dcterms:W3CDTF">2021-02-13T13:45:06Z</dcterms:created>
  <dcterms:modified xsi:type="dcterms:W3CDTF">2021-08-20T09:09:28Z</dcterms:modified>
</cp:coreProperties>
</file>